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3"/>
  </p:notesMasterIdLst>
  <p:sldIdLst>
    <p:sldId id="296" r:id="rId2"/>
    <p:sldId id="256" r:id="rId3"/>
    <p:sldId id="258" r:id="rId4"/>
    <p:sldId id="260" r:id="rId5"/>
    <p:sldId id="259" r:id="rId6"/>
    <p:sldId id="257" r:id="rId7"/>
    <p:sldId id="262" r:id="rId8"/>
    <p:sldId id="269" r:id="rId9"/>
    <p:sldId id="273" r:id="rId10"/>
    <p:sldId id="297" r:id="rId11"/>
    <p:sldId id="276" r:id="rId12"/>
    <p:sldId id="267" r:id="rId13"/>
    <p:sldId id="301" r:id="rId14"/>
    <p:sldId id="298" r:id="rId15"/>
    <p:sldId id="264" r:id="rId16"/>
    <p:sldId id="302" r:id="rId17"/>
    <p:sldId id="263" r:id="rId18"/>
    <p:sldId id="299" r:id="rId19"/>
    <p:sldId id="266" r:id="rId20"/>
    <p:sldId id="300" r:id="rId21"/>
    <p:sldId id="278" r:id="rId22"/>
  </p:sldIdLst>
  <p:sldSz cx="9144000" cy="5143500" type="screen16x9"/>
  <p:notesSz cx="6858000" cy="9144000"/>
  <p:embeddedFontLst>
    <p:embeddedFont>
      <p:font typeface="Anaheim" panose="020B0604020202020204" charset="0"/>
      <p:regular r:id="rId24"/>
    </p:embeddedFont>
    <p:embeddedFont>
      <p:font typeface="Bebas Neue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Gantari SemiBold" panose="020B0604020202020204" charset="0"/>
      <p:regular r:id="rId30"/>
      <p:bold r:id="rId31"/>
      <p:italic r:id="rId32"/>
      <p:boldItalic r:id="rId33"/>
    </p:embeddedFont>
    <p:embeddedFont>
      <p:font typeface="Nunito Light" pitchFamily="2" charset="0"/>
      <p:regular r:id="rId34"/>
      <p:italic r:id="rId35"/>
    </p:embeddedFont>
    <p:embeddedFont>
      <p:font typeface="Oi" panose="020B0604020202020204" charset="0"/>
      <p:regular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UTM Aurora" panose="02040603050506020204" pitchFamily="18" charset="0"/>
      <p:regular r:id="rId41"/>
    </p:embeddedFont>
    <p:embeddedFont>
      <p:font typeface="UTM BryantLG" panose="02040603050506020204" pitchFamily="18" charset="0"/>
      <p:regular r:id="rId42"/>
      <p:bold r:id="rId43"/>
    </p:embeddedFont>
    <p:embeddedFont>
      <p:font typeface="UTM Centur" panose="02040603050506020204" pitchFamily="18" charset="0"/>
      <p:regular r:id="rId44"/>
      <p:bold r:id="rId45"/>
      <p:italic r:id="rId46"/>
      <p:boldItalic r:id="rId47"/>
    </p:embeddedFont>
    <p:embeddedFont>
      <p:font typeface="UTM Nyala" panose="02040603050506020204" pitchFamily="18" charset="0"/>
      <p:regular r:id="rId48"/>
    </p:embeddedFont>
    <p:embeddedFont>
      <p:font typeface="UTM Swiss 721 Black Condensed" panose="02000500000000000000" pitchFamily="2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sadstyle cokk" initials="pc" lastIdx="1" clrIdx="0">
    <p:extLst>
      <p:ext uri="{19B8F6BF-5375-455C-9EA6-DF929625EA0E}">
        <p15:presenceInfo xmlns:p15="http://schemas.microsoft.com/office/powerpoint/2012/main" userId="6aba2c464c71a8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640642-DF6F-43F6-826B-C39D23D9ACD2}">
  <a:tblStyle styleId="{75640642-DF6F-43F6-826B-C39D23D9AC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2038C96-788C-490F-A590-50F9F9692B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9b6caa03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9b6caa03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994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330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9a2a1d8d9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9a2a1d8d9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909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834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910c9cff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910c9cff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910c9cff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910c9cff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336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235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9b6caa03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9b6caa03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2" name="Google Shape;9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9b6caa031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9b6caa031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517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6517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6517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6517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401400" y="539500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>
            <a:off x="401400" y="4604000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13225" y="1305113"/>
            <a:ext cx="5975100" cy="21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13225" y="3494275"/>
            <a:ext cx="59751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713225" y="3111776"/>
            <a:ext cx="4108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713225" y="3740575"/>
            <a:ext cx="4108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2112739" y="4717736"/>
            <a:ext cx="1219683" cy="1166970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3816756" y="4655684"/>
            <a:ext cx="1220191" cy="963631"/>
          </a:xfrm>
          <a:custGeom>
            <a:avLst/>
            <a:gdLst/>
            <a:ahLst/>
            <a:cxnLst/>
            <a:rect l="l" t="t" r="r" b="b"/>
            <a:pathLst>
              <a:path w="55231" h="43618" extrusionOk="0">
                <a:moveTo>
                  <a:pt x="44624" y="0"/>
                </a:moveTo>
                <a:cubicBezTo>
                  <a:pt x="44528" y="0"/>
                  <a:pt x="44431" y="6"/>
                  <a:pt x="44333" y="17"/>
                </a:cubicBezTo>
                <a:lnTo>
                  <a:pt x="2923" y="4843"/>
                </a:lnTo>
                <a:cubicBezTo>
                  <a:pt x="2372" y="4906"/>
                  <a:pt x="1802" y="4978"/>
                  <a:pt x="1324" y="5254"/>
                </a:cubicBezTo>
                <a:cubicBezTo>
                  <a:pt x="193" y="5909"/>
                  <a:pt x="1" y="7408"/>
                  <a:pt x="4" y="8688"/>
                </a:cubicBezTo>
                <a:cubicBezTo>
                  <a:pt x="10" y="14512"/>
                  <a:pt x="1433" y="20325"/>
                  <a:pt x="4120" y="25515"/>
                </a:cubicBezTo>
                <a:cubicBezTo>
                  <a:pt x="4121" y="25515"/>
                  <a:pt x="7329" y="32191"/>
                  <a:pt x="14267" y="36709"/>
                </a:cubicBezTo>
                <a:cubicBezTo>
                  <a:pt x="21849" y="41514"/>
                  <a:pt x="30320" y="43618"/>
                  <a:pt x="39032" y="43618"/>
                </a:cubicBezTo>
                <a:cubicBezTo>
                  <a:pt x="43959" y="43618"/>
                  <a:pt x="48963" y="42945"/>
                  <a:pt x="53926" y="41708"/>
                </a:cubicBezTo>
                <a:cubicBezTo>
                  <a:pt x="54725" y="41509"/>
                  <a:pt x="55230" y="40734"/>
                  <a:pt x="55094" y="39942"/>
                </a:cubicBezTo>
                <a:cubicBezTo>
                  <a:pt x="52978" y="27638"/>
                  <a:pt x="49788" y="14042"/>
                  <a:pt x="46960" y="1821"/>
                </a:cubicBezTo>
                <a:cubicBezTo>
                  <a:pt x="46712" y="743"/>
                  <a:pt x="45732" y="0"/>
                  <a:pt x="44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713225" y="4641421"/>
            <a:ext cx="1152676" cy="1009384"/>
          </a:xfrm>
          <a:custGeom>
            <a:avLst/>
            <a:gdLst/>
            <a:ahLst/>
            <a:cxnLst/>
            <a:rect l="l" t="t" r="r" b="b"/>
            <a:pathLst>
              <a:path w="52175" h="45689" extrusionOk="0">
                <a:moveTo>
                  <a:pt x="13768" y="1"/>
                </a:moveTo>
                <a:cubicBezTo>
                  <a:pt x="11106" y="1"/>
                  <a:pt x="8493" y="334"/>
                  <a:pt x="6058" y="1055"/>
                </a:cubicBezTo>
                <a:cubicBezTo>
                  <a:pt x="5857" y="1113"/>
                  <a:pt x="5684" y="1257"/>
                  <a:pt x="5588" y="1442"/>
                </a:cubicBezTo>
                <a:cubicBezTo>
                  <a:pt x="3928" y="4586"/>
                  <a:pt x="3132" y="7223"/>
                  <a:pt x="1805" y="10580"/>
                </a:cubicBezTo>
                <a:cubicBezTo>
                  <a:pt x="909" y="12847"/>
                  <a:pt x="550" y="14392"/>
                  <a:pt x="71" y="17367"/>
                </a:cubicBezTo>
                <a:cubicBezTo>
                  <a:pt x="1" y="17798"/>
                  <a:pt x="308" y="18196"/>
                  <a:pt x="741" y="18242"/>
                </a:cubicBezTo>
                <a:cubicBezTo>
                  <a:pt x="8348" y="19035"/>
                  <a:pt x="16694" y="21942"/>
                  <a:pt x="22229" y="27120"/>
                </a:cubicBezTo>
                <a:cubicBezTo>
                  <a:pt x="27152" y="31725"/>
                  <a:pt x="30318" y="38167"/>
                  <a:pt x="30960" y="44878"/>
                </a:cubicBezTo>
                <a:cubicBezTo>
                  <a:pt x="31001" y="45306"/>
                  <a:pt x="31216" y="45689"/>
                  <a:pt x="31608" y="45689"/>
                </a:cubicBezTo>
                <a:cubicBezTo>
                  <a:pt x="31643" y="45689"/>
                  <a:pt x="31679" y="45686"/>
                  <a:pt x="31717" y="45679"/>
                </a:cubicBezTo>
                <a:cubicBezTo>
                  <a:pt x="38465" y="45552"/>
                  <a:pt x="44626" y="42732"/>
                  <a:pt x="50951" y="40375"/>
                </a:cubicBezTo>
                <a:cubicBezTo>
                  <a:pt x="51349" y="40228"/>
                  <a:pt x="51856" y="39986"/>
                  <a:pt x="51876" y="39560"/>
                </a:cubicBezTo>
                <a:cubicBezTo>
                  <a:pt x="52174" y="33202"/>
                  <a:pt x="51637" y="27159"/>
                  <a:pt x="48347" y="21250"/>
                </a:cubicBezTo>
                <a:cubicBezTo>
                  <a:pt x="44234" y="13863"/>
                  <a:pt x="38617" y="8684"/>
                  <a:pt x="31233" y="4562"/>
                </a:cubicBezTo>
                <a:cubicBezTo>
                  <a:pt x="26166" y="1734"/>
                  <a:pt x="19839" y="1"/>
                  <a:pt x="137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7"/>
          <p:cNvCxnSpPr/>
          <p:nvPr/>
        </p:nvCxnSpPr>
        <p:spPr>
          <a:xfrm>
            <a:off x="401400" y="25782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7"/>
          <p:cNvCxnSpPr/>
          <p:nvPr/>
        </p:nvCxnSpPr>
        <p:spPr>
          <a:xfrm>
            <a:off x="4761525" y="4885675"/>
            <a:ext cx="3669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17"/>
          <p:cNvSpPr/>
          <p:nvPr/>
        </p:nvSpPr>
        <p:spPr>
          <a:xfrm>
            <a:off x="9016788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9016788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9016788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9016788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1"/>
          </p:nvPr>
        </p:nvSpPr>
        <p:spPr>
          <a:xfrm>
            <a:off x="713225" y="1644425"/>
            <a:ext cx="3475800" cy="24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2"/>
          </p:nvPr>
        </p:nvSpPr>
        <p:spPr>
          <a:xfrm>
            <a:off x="4948175" y="1644425"/>
            <a:ext cx="3475800" cy="24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6060325" y="539500"/>
            <a:ext cx="23706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1"/>
          </p:nvPr>
        </p:nvSpPr>
        <p:spPr>
          <a:xfrm>
            <a:off x="6067975" y="1585300"/>
            <a:ext cx="23706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8755000" y="2352470"/>
            <a:ext cx="812187" cy="638274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8705225" y="3659950"/>
            <a:ext cx="1152676" cy="1009384"/>
          </a:xfrm>
          <a:custGeom>
            <a:avLst/>
            <a:gdLst/>
            <a:ahLst/>
            <a:cxnLst/>
            <a:rect l="l" t="t" r="r" b="b"/>
            <a:pathLst>
              <a:path w="52175" h="45689" extrusionOk="0">
                <a:moveTo>
                  <a:pt x="13768" y="1"/>
                </a:moveTo>
                <a:cubicBezTo>
                  <a:pt x="11106" y="1"/>
                  <a:pt x="8493" y="334"/>
                  <a:pt x="6058" y="1055"/>
                </a:cubicBezTo>
                <a:cubicBezTo>
                  <a:pt x="5857" y="1113"/>
                  <a:pt x="5684" y="1257"/>
                  <a:pt x="5588" y="1442"/>
                </a:cubicBezTo>
                <a:cubicBezTo>
                  <a:pt x="3928" y="4586"/>
                  <a:pt x="3132" y="7223"/>
                  <a:pt x="1805" y="10580"/>
                </a:cubicBezTo>
                <a:cubicBezTo>
                  <a:pt x="909" y="12847"/>
                  <a:pt x="550" y="14392"/>
                  <a:pt x="71" y="17367"/>
                </a:cubicBezTo>
                <a:cubicBezTo>
                  <a:pt x="1" y="17798"/>
                  <a:pt x="308" y="18196"/>
                  <a:pt x="741" y="18242"/>
                </a:cubicBezTo>
                <a:cubicBezTo>
                  <a:pt x="8348" y="19035"/>
                  <a:pt x="16694" y="21942"/>
                  <a:pt x="22229" y="27120"/>
                </a:cubicBezTo>
                <a:cubicBezTo>
                  <a:pt x="27152" y="31725"/>
                  <a:pt x="30318" y="38167"/>
                  <a:pt x="30960" y="44878"/>
                </a:cubicBezTo>
                <a:cubicBezTo>
                  <a:pt x="31001" y="45306"/>
                  <a:pt x="31216" y="45689"/>
                  <a:pt x="31608" y="45689"/>
                </a:cubicBezTo>
                <a:cubicBezTo>
                  <a:pt x="31643" y="45689"/>
                  <a:pt x="31679" y="45686"/>
                  <a:pt x="31717" y="45679"/>
                </a:cubicBezTo>
                <a:cubicBezTo>
                  <a:pt x="38465" y="45552"/>
                  <a:pt x="44626" y="42732"/>
                  <a:pt x="50951" y="40375"/>
                </a:cubicBezTo>
                <a:cubicBezTo>
                  <a:pt x="51349" y="40228"/>
                  <a:pt x="51856" y="39986"/>
                  <a:pt x="51876" y="39560"/>
                </a:cubicBezTo>
                <a:cubicBezTo>
                  <a:pt x="52174" y="33202"/>
                  <a:pt x="51637" y="27159"/>
                  <a:pt x="48347" y="21250"/>
                </a:cubicBezTo>
                <a:cubicBezTo>
                  <a:pt x="44234" y="13863"/>
                  <a:pt x="38617" y="8684"/>
                  <a:pt x="31233" y="4562"/>
                </a:cubicBezTo>
                <a:cubicBezTo>
                  <a:pt x="26166" y="1734"/>
                  <a:pt x="19839" y="1"/>
                  <a:pt x="137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8671481" y="781709"/>
            <a:ext cx="1220191" cy="963631"/>
          </a:xfrm>
          <a:custGeom>
            <a:avLst/>
            <a:gdLst/>
            <a:ahLst/>
            <a:cxnLst/>
            <a:rect l="l" t="t" r="r" b="b"/>
            <a:pathLst>
              <a:path w="55231" h="43618" extrusionOk="0">
                <a:moveTo>
                  <a:pt x="44624" y="0"/>
                </a:moveTo>
                <a:cubicBezTo>
                  <a:pt x="44528" y="0"/>
                  <a:pt x="44431" y="6"/>
                  <a:pt x="44333" y="17"/>
                </a:cubicBezTo>
                <a:lnTo>
                  <a:pt x="2923" y="4843"/>
                </a:lnTo>
                <a:cubicBezTo>
                  <a:pt x="2372" y="4906"/>
                  <a:pt x="1802" y="4978"/>
                  <a:pt x="1324" y="5254"/>
                </a:cubicBezTo>
                <a:cubicBezTo>
                  <a:pt x="193" y="5909"/>
                  <a:pt x="1" y="7408"/>
                  <a:pt x="4" y="8688"/>
                </a:cubicBezTo>
                <a:cubicBezTo>
                  <a:pt x="10" y="14512"/>
                  <a:pt x="1433" y="20325"/>
                  <a:pt x="4120" y="25515"/>
                </a:cubicBezTo>
                <a:cubicBezTo>
                  <a:pt x="4121" y="25515"/>
                  <a:pt x="7329" y="32191"/>
                  <a:pt x="14267" y="36709"/>
                </a:cubicBezTo>
                <a:cubicBezTo>
                  <a:pt x="21849" y="41514"/>
                  <a:pt x="30320" y="43618"/>
                  <a:pt x="39032" y="43618"/>
                </a:cubicBezTo>
                <a:cubicBezTo>
                  <a:pt x="43959" y="43618"/>
                  <a:pt x="48963" y="42945"/>
                  <a:pt x="53926" y="41708"/>
                </a:cubicBezTo>
                <a:cubicBezTo>
                  <a:pt x="54725" y="41509"/>
                  <a:pt x="55230" y="40734"/>
                  <a:pt x="55094" y="39942"/>
                </a:cubicBezTo>
                <a:cubicBezTo>
                  <a:pt x="52978" y="27638"/>
                  <a:pt x="49788" y="14042"/>
                  <a:pt x="46960" y="1821"/>
                </a:cubicBezTo>
                <a:cubicBezTo>
                  <a:pt x="46712" y="743"/>
                  <a:pt x="45732" y="0"/>
                  <a:pt x="44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-12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-12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-12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-12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19"/>
          <p:cNvCxnSpPr/>
          <p:nvPr/>
        </p:nvCxnSpPr>
        <p:spPr>
          <a:xfrm>
            <a:off x="401400" y="4604000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6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body" idx="1"/>
          </p:nvPr>
        </p:nvSpPr>
        <p:spPr>
          <a:xfrm>
            <a:off x="720000" y="1222550"/>
            <a:ext cx="4263300" cy="26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154" name="Google Shape;154;p19"/>
          <p:cNvCxnSpPr/>
          <p:nvPr/>
        </p:nvCxnSpPr>
        <p:spPr>
          <a:xfrm>
            <a:off x="401400" y="25782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 rot="5400000">
            <a:off x="7937350" y="3936900"/>
            <a:ext cx="1272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 rot="5400000">
            <a:off x="5651422" y="3936900"/>
            <a:ext cx="1272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 rot="5400000">
            <a:off x="3365495" y="3936900"/>
            <a:ext cx="1272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 rot="5400000">
            <a:off x="1079303" y="3936900"/>
            <a:ext cx="1272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0" name="Google Shape;160;p20"/>
          <p:cNvCxnSpPr/>
          <p:nvPr/>
        </p:nvCxnSpPr>
        <p:spPr>
          <a:xfrm>
            <a:off x="401400" y="25782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1"/>
          </p:nvPr>
        </p:nvSpPr>
        <p:spPr>
          <a:xfrm>
            <a:off x="845375" y="3102200"/>
            <a:ext cx="2267400" cy="13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2"/>
          </p:nvPr>
        </p:nvSpPr>
        <p:spPr>
          <a:xfrm>
            <a:off x="3438150" y="3102200"/>
            <a:ext cx="2267400" cy="13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ubTitle" idx="3"/>
          </p:nvPr>
        </p:nvSpPr>
        <p:spPr>
          <a:xfrm>
            <a:off x="6031225" y="3102200"/>
            <a:ext cx="2267400" cy="13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ubTitle" idx="4"/>
          </p:nvPr>
        </p:nvSpPr>
        <p:spPr>
          <a:xfrm>
            <a:off x="845375" y="2604475"/>
            <a:ext cx="22674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ubTitle" idx="5"/>
          </p:nvPr>
        </p:nvSpPr>
        <p:spPr>
          <a:xfrm>
            <a:off x="3438150" y="2604474"/>
            <a:ext cx="22677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6"/>
          </p:nvPr>
        </p:nvSpPr>
        <p:spPr>
          <a:xfrm>
            <a:off x="6031075" y="2604474"/>
            <a:ext cx="22677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/>
          <p:nvPr/>
        </p:nvSpPr>
        <p:spPr>
          <a:xfrm rot="8938772">
            <a:off x="5083965" y="4655564"/>
            <a:ext cx="812169" cy="638261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7859406" y="4655684"/>
            <a:ext cx="1220191" cy="963631"/>
          </a:xfrm>
          <a:custGeom>
            <a:avLst/>
            <a:gdLst/>
            <a:ahLst/>
            <a:cxnLst/>
            <a:rect l="l" t="t" r="r" b="b"/>
            <a:pathLst>
              <a:path w="55231" h="43618" extrusionOk="0">
                <a:moveTo>
                  <a:pt x="44624" y="0"/>
                </a:moveTo>
                <a:cubicBezTo>
                  <a:pt x="44528" y="0"/>
                  <a:pt x="44431" y="6"/>
                  <a:pt x="44333" y="17"/>
                </a:cubicBezTo>
                <a:lnTo>
                  <a:pt x="2923" y="4843"/>
                </a:lnTo>
                <a:cubicBezTo>
                  <a:pt x="2372" y="4906"/>
                  <a:pt x="1802" y="4978"/>
                  <a:pt x="1324" y="5254"/>
                </a:cubicBezTo>
                <a:cubicBezTo>
                  <a:pt x="193" y="5909"/>
                  <a:pt x="1" y="7408"/>
                  <a:pt x="4" y="8688"/>
                </a:cubicBezTo>
                <a:cubicBezTo>
                  <a:pt x="10" y="14512"/>
                  <a:pt x="1433" y="20325"/>
                  <a:pt x="4120" y="25515"/>
                </a:cubicBezTo>
                <a:cubicBezTo>
                  <a:pt x="4121" y="25515"/>
                  <a:pt x="7329" y="32191"/>
                  <a:pt x="14267" y="36709"/>
                </a:cubicBezTo>
                <a:cubicBezTo>
                  <a:pt x="21849" y="41514"/>
                  <a:pt x="30320" y="43618"/>
                  <a:pt x="39032" y="43618"/>
                </a:cubicBezTo>
                <a:cubicBezTo>
                  <a:pt x="43959" y="43618"/>
                  <a:pt x="48963" y="42945"/>
                  <a:pt x="53926" y="41708"/>
                </a:cubicBezTo>
                <a:cubicBezTo>
                  <a:pt x="54725" y="41509"/>
                  <a:pt x="55230" y="40734"/>
                  <a:pt x="55094" y="39942"/>
                </a:cubicBezTo>
                <a:cubicBezTo>
                  <a:pt x="52978" y="27638"/>
                  <a:pt x="49788" y="14042"/>
                  <a:pt x="46960" y="1821"/>
                </a:cubicBezTo>
                <a:cubicBezTo>
                  <a:pt x="46712" y="743"/>
                  <a:pt x="45732" y="0"/>
                  <a:pt x="44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6243825" y="4641421"/>
            <a:ext cx="1152676" cy="1009384"/>
          </a:xfrm>
          <a:custGeom>
            <a:avLst/>
            <a:gdLst/>
            <a:ahLst/>
            <a:cxnLst/>
            <a:rect l="l" t="t" r="r" b="b"/>
            <a:pathLst>
              <a:path w="52175" h="45689" extrusionOk="0">
                <a:moveTo>
                  <a:pt x="13768" y="1"/>
                </a:moveTo>
                <a:cubicBezTo>
                  <a:pt x="11106" y="1"/>
                  <a:pt x="8493" y="334"/>
                  <a:pt x="6058" y="1055"/>
                </a:cubicBezTo>
                <a:cubicBezTo>
                  <a:pt x="5857" y="1113"/>
                  <a:pt x="5684" y="1257"/>
                  <a:pt x="5588" y="1442"/>
                </a:cubicBezTo>
                <a:cubicBezTo>
                  <a:pt x="3928" y="4586"/>
                  <a:pt x="3132" y="7223"/>
                  <a:pt x="1805" y="10580"/>
                </a:cubicBezTo>
                <a:cubicBezTo>
                  <a:pt x="909" y="12847"/>
                  <a:pt x="550" y="14392"/>
                  <a:pt x="71" y="17367"/>
                </a:cubicBezTo>
                <a:cubicBezTo>
                  <a:pt x="1" y="17798"/>
                  <a:pt x="308" y="18196"/>
                  <a:pt x="741" y="18242"/>
                </a:cubicBezTo>
                <a:cubicBezTo>
                  <a:pt x="8348" y="19035"/>
                  <a:pt x="16694" y="21942"/>
                  <a:pt x="22229" y="27120"/>
                </a:cubicBezTo>
                <a:cubicBezTo>
                  <a:pt x="27152" y="31725"/>
                  <a:pt x="30318" y="38167"/>
                  <a:pt x="30960" y="44878"/>
                </a:cubicBezTo>
                <a:cubicBezTo>
                  <a:pt x="31001" y="45306"/>
                  <a:pt x="31216" y="45689"/>
                  <a:pt x="31608" y="45689"/>
                </a:cubicBezTo>
                <a:cubicBezTo>
                  <a:pt x="31643" y="45689"/>
                  <a:pt x="31679" y="45686"/>
                  <a:pt x="31717" y="45679"/>
                </a:cubicBezTo>
                <a:cubicBezTo>
                  <a:pt x="38465" y="45552"/>
                  <a:pt x="44626" y="42732"/>
                  <a:pt x="50951" y="40375"/>
                </a:cubicBezTo>
                <a:cubicBezTo>
                  <a:pt x="51349" y="40228"/>
                  <a:pt x="51856" y="39986"/>
                  <a:pt x="51876" y="39560"/>
                </a:cubicBezTo>
                <a:cubicBezTo>
                  <a:pt x="52174" y="33202"/>
                  <a:pt x="51637" y="27159"/>
                  <a:pt x="48347" y="21250"/>
                </a:cubicBezTo>
                <a:cubicBezTo>
                  <a:pt x="44234" y="13863"/>
                  <a:pt x="38617" y="8684"/>
                  <a:pt x="31233" y="4562"/>
                </a:cubicBezTo>
                <a:cubicBezTo>
                  <a:pt x="26166" y="1734"/>
                  <a:pt x="19839" y="1"/>
                  <a:pt x="137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 rot="5400000">
            <a:off x="7937350" y="-1079400"/>
            <a:ext cx="1272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 rot="5400000">
            <a:off x="5651422" y="-1079400"/>
            <a:ext cx="1272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 rot="5400000">
            <a:off x="3365495" y="-1079400"/>
            <a:ext cx="1272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 rot="5400000">
            <a:off x="1079303" y="-1079400"/>
            <a:ext cx="1272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" name="Google Shape;192;p22"/>
          <p:cNvCxnSpPr/>
          <p:nvPr/>
        </p:nvCxnSpPr>
        <p:spPr>
          <a:xfrm>
            <a:off x="-24700" y="4870875"/>
            <a:ext cx="4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subTitle" idx="1"/>
          </p:nvPr>
        </p:nvSpPr>
        <p:spPr>
          <a:xfrm>
            <a:off x="1101000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ubTitle" idx="2"/>
          </p:nvPr>
        </p:nvSpPr>
        <p:spPr>
          <a:xfrm>
            <a:off x="3770525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3"/>
          </p:nvPr>
        </p:nvSpPr>
        <p:spPr>
          <a:xfrm>
            <a:off x="1101000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ubTitle" idx="4"/>
          </p:nvPr>
        </p:nvSpPr>
        <p:spPr>
          <a:xfrm>
            <a:off x="3770525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subTitle" idx="5"/>
          </p:nvPr>
        </p:nvSpPr>
        <p:spPr>
          <a:xfrm>
            <a:off x="6437997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subTitle" idx="6"/>
          </p:nvPr>
        </p:nvSpPr>
        <p:spPr>
          <a:xfrm>
            <a:off x="6437997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subTitle" idx="7"/>
          </p:nvPr>
        </p:nvSpPr>
        <p:spPr>
          <a:xfrm>
            <a:off x="1104905" y="13362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subTitle" idx="8"/>
          </p:nvPr>
        </p:nvSpPr>
        <p:spPr>
          <a:xfrm>
            <a:off x="3774427" y="13362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subTitle" idx="9"/>
          </p:nvPr>
        </p:nvSpPr>
        <p:spPr>
          <a:xfrm>
            <a:off x="6441895" y="13362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3"/>
          </p:nvPr>
        </p:nvSpPr>
        <p:spPr>
          <a:xfrm>
            <a:off x="1104905" y="30633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14"/>
          </p:nvPr>
        </p:nvSpPr>
        <p:spPr>
          <a:xfrm>
            <a:off x="3774427" y="30633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15"/>
          </p:nvPr>
        </p:nvSpPr>
        <p:spPr>
          <a:xfrm>
            <a:off x="6441895" y="30633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p24"/>
          <p:cNvCxnSpPr/>
          <p:nvPr/>
        </p:nvCxnSpPr>
        <p:spPr>
          <a:xfrm>
            <a:off x="401400" y="4885675"/>
            <a:ext cx="447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24"/>
          <p:cNvSpPr/>
          <p:nvPr/>
        </p:nvSpPr>
        <p:spPr>
          <a:xfrm rot="5400000">
            <a:off x="7937350" y="-1079400"/>
            <a:ext cx="1272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4"/>
          <p:cNvSpPr/>
          <p:nvPr/>
        </p:nvSpPr>
        <p:spPr>
          <a:xfrm rot="5400000">
            <a:off x="5651422" y="-1079400"/>
            <a:ext cx="1272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4"/>
          <p:cNvSpPr/>
          <p:nvPr/>
        </p:nvSpPr>
        <p:spPr>
          <a:xfrm rot="5400000">
            <a:off x="3365495" y="-1079400"/>
            <a:ext cx="1272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/>
          <p:nvPr/>
        </p:nvSpPr>
        <p:spPr>
          <a:xfrm rot="5400000">
            <a:off x="1079303" y="-1079400"/>
            <a:ext cx="1272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4"/>
          <p:cNvSpPr/>
          <p:nvPr/>
        </p:nvSpPr>
        <p:spPr>
          <a:xfrm rot="-1799844">
            <a:off x="5290124" y="4290495"/>
            <a:ext cx="1914823" cy="1315607"/>
          </a:xfrm>
          <a:custGeom>
            <a:avLst/>
            <a:gdLst/>
            <a:ahLst/>
            <a:cxnLst/>
            <a:rect l="l" t="t" r="r" b="b"/>
            <a:pathLst>
              <a:path w="86676" h="59552" extrusionOk="0">
                <a:moveTo>
                  <a:pt x="12186" y="1"/>
                </a:moveTo>
                <a:cubicBezTo>
                  <a:pt x="8578" y="1"/>
                  <a:pt x="4536" y="1253"/>
                  <a:pt x="2253" y="3890"/>
                </a:cubicBezTo>
                <a:cubicBezTo>
                  <a:pt x="748" y="5624"/>
                  <a:pt x="0" y="8229"/>
                  <a:pt x="1065" y="10264"/>
                </a:cubicBezTo>
                <a:cubicBezTo>
                  <a:pt x="2091" y="12229"/>
                  <a:pt x="4396" y="13090"/>
                  <a:pt x="6108" y="14501"/>
                </a:cubicBezTo>
                <a:cubicBezTo>
                  <a:pt x="10265" y="17924"/>
                  <a:pt x="10575" y="24197"/>
                  <a:pt x="13669" y="28604"/>
                </a:cubicBezTo>
                <a:cubicBezTo>
                  <a:pt x="16071" y="32025"/>
                  <a:pt x="20259" y="34018"/>
                  <a:pt x="24417" y="34018"/>
                </a:cubicBezTo>
                <a:cubicBezTo>
                  <a:pt x="25866" y="34018"/>
                  <a:pt x="27311" y="33776"/>
                  <a:pt x="28676" y="33268"/>
                </a:cubicBezTo>
                <a:cubicBezTo>
                  <a:pt x="29887" y="32817"/>
                  <a:pt x="31315" y="32231"/>
                  <a:pt x="32547" y="32231"/>
                </a:cubicBezTo>
                <a:cubicBezTo>
                  <a:pt x="33298" y="32231"/>
                  <a:pt x="33976" y="32449"/>
                  <a:pt x="34487" y="33048"/>
                </a:cubicBezTo>
                <a:cubicBezTo>
                  <a:pt x="35182" y="33861"/>
                  <a:pt x="35168" y="35036"/>
                  <a:pt x="35268" y="36100"/>
                </a:cubicBezTo>
                <a:cubicBezTo>
                  <a:pt x="35807" y="41888"/>
                  <a:pt x="41418" y="46569"/>
                  <a:pt x="47139" y="46569"/>
                </a:cubicBezTo>
                <a:cubicBezTo>
                  <a:pt x="47909" y="46569"/>
                  <a:pt x="48681" y="46484"/>
                  <a:pt x="49443" y="46306"/>
                </a:cubicBezTo>
                <a:cubicBezTo>
                  <a:pt x="52571" y="45573"/>
                  <a:pt x="55581" y="43538"/>
                  <a:pt x="58665" y="43538"/>
                </a:cubicBezTo>
                <a:cubicBezTo>
                  <a:pt x="59188" y="43538"/>
                  <a:pt x="59714" y="43597"/>
                  <a:pt x="60243" y="43731"/>
                </a:cubicBezTo>
                <a:cubicBezTo>
                  <a:pt x="63329" y="44511"/>
                  <a:pt x="65211" y="47574"/>
                  <a:pt x="66522" y="50473"/>
                </a:cubicBezTo>
                <a:cubicBezTo>
                  <a:pt x="67832" y="53373"/>
                  <a:pt x="69058" y="56570"/>
                  <a:pt x="71728" y="58301"/>
                </a:cubicBezTo>
                <a:cubicBezTo>
                  <a:pt x="73074" y="59173"/>
                  <a:pt x="74641" y="59551"/>
                  <a:pt x="76242" y="59551"/>
                </a:cubicBezTo>
                <a:cubicBezTo>
                  <a:pt x="77998" y="59551"/>
                  <a:pt x="79794" y="59096"/>
                  <a:pt x="81382" y="58338"/>
                </a:cubicBezTo>
                <a:cubicBezTo>
                  <a:pt x="83802" y="57183"/>
                  <a:pt x="86047" y="55132"/>
                  <a:pt x="86380" y="52471"/>
                </a:cubicBezTo>
                <a:cubicBezTo>
                  <a:pt x="86675" y="50118"/>
                  <a:pt x="83986" y="46891"/>
                  <a:pt x="81650" y="46891"/>
                </a:cubicBezTo>
                <a:cubicBezTo>
                  <a:pt x="81344" y="46891"/>
                  <a:pt x="81044" y="46946"/>
                  <a:pt x="80757" y="47066"/>
                </a:cubicBezTo>
                <a:cubicBezTo>
                  <a:pt x="80414" y="47210"/>
                  <a:pt x="80066" y="47276"/>
                  <a:pt x="79722" y="47276"/>
                </a:cubicBezTo>
                <a:cubicBezTo>
                  <a:pt x="77885" y="47276"/>
                  <a:pt x="76150" y="45399"/>
                  <a:pt x="75688" y="43465"/>
                </a:cubicBezTo>
                <a:cubicBezTo>
                  <a:pt x="75139" y="41168"/>
                  <a:pt x="75636" y="38737"/>
                  <a:pt x="75213" y="36413"/>
                </a:cubicBezTo>
                <a:cubicBezTo>
                  <a:pt x="74505" y="32527"/>
                  <a:pt x="70974" y="29336"/>
                  <a:pt x="67035" y="29028"/>
                </a:cubicBezTo>
                <a:cubicBezTo>
                  <a:pt x="66777" y="29007"/>
                  <a:pt x="66517" y="28998"/>
                  <a:pt x="66257" y="28998"/>
                </a:cubicBezTo>
                <a:cubicBezTo>
                  <a:pt x="62267" y="28998"/>
                  <a:pt x="58046" y="31223"/>
                  <a:pt x="54331" y="31223"/>
                </a:cubicBezTo>
                <a:cubicBezTo>
                  <a:pt x="52934" y="31223"/>
                  <a:pt x="51608" y="30908"/>
                  <a:pt x="50393" y="30042"/>
                </a:cubicBezTo>
                <a:cubicBezTo>
                  <a:pt x="46448" y="27227"/>
                  <a:pt x="46885" y="20280"/>
                  <a:pt x="42512" y="18193"/>
                </a:cubicBezTo>
                <a:cubicBezTo>
                  <a:pt x="41666" y="17790"/>
                  <a:pt x="40786" y="17641"/>
                  <a:pt x="39884" y="17641"/>
                </a:cubicBezTo>
                <a:cubicBezTo>
                  <a:pt x="37308" y="17641"/>
                  <a:pt x="34548" y="18858"/>
                  <a:pt x="31871" y="18858"/>
                </a:cubicBezTo>
                <a:cubicBezTo>
                  <a:pt x="31516" y="18858"/>
                  <a:pt x="31163" y="18837"/>
                  <a:pt x="30812" y="18788"/>
                </a:cubicBezTo>
                <a:cubicBezTo>
                  <a:pt x="27273" y="18301"/>
                  <a:pt x="24690" y="15178"/>
                  <a:pt x="23089" y="11983"/>
                </a:cubicBezTo>
                <a:cubicBezTo>
                  <a:pt x="21491" y="8788"/>
                  <a:pt x="20461" y="5248"/>
                  <a:pt x="18204" y="2479"/>
                </a:cubicBezTo>
                <a:cubicBezTo>
                  <a:pt x="17146" y="1181"/>
                  <a:pt x="15105" y="190"/>
                  <a:pt x="13433" y="52"/>
                </a:cubicBezTo>
                <a:cubicBezTo>
                  <a:pt x="13025" y="18"/>
                  <a:pt x="12609" y="1"/>
                  <a:pt x="12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" name="Google Shape;223;p24"/>
          <p:cNvGrpSpPr/>
          <p:nvPr/>
        </p:nvGrpSpPr>
        <p:grpSpPr>
          <a:xfrm>
            <a:off x="7445502" y="4530121"/>
            <a:ext cx="1497202" cy="836356"/>
            <a:chOff x="5212652" y="3799096"/>
            <a:chExt cx="1497202" cy="836356"/>
          </a:xfrm>
        </p:grpSpPr>
        <p:sp>
          <p:nvSpPr>
            <p:cNvPr id="224" name="Google Shape;224;p24"/>
            <p:cNvSpPr/>
            <p:nvPr/>
          </p:nvSpPr>
          <p:spPr>
            <a:xfrm rot="5400000">
              <a:off x="516090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 rot="5400000">
              <a:off x="592525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/>
          <p:nvPr/>
        </p:nvSpPr>
        <p:spPr>
          <a:xfrm rot="5400000">
            <a:off x="7937350" y="3936900"/>
            <a:ext cx="1272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5"/>
          <p:cNvSpPr/>
          <p:nvPr/>
        </p:nvSpPr>
        <p:spPr>
          <a:xfrm rot="5400000">
            <a:off x="5651422" y="3936900"/>
            <a:ext cx="1272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5"/>
          <p:cNvSpPr/>
          <p:nvPr/>
        </p:nvSpPr>
        <p:spPr>
          <a:xfrm rot="5400000">
            <a:off x="3365495" y="3936900"/>
            <a:ext cx="1272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5"/>
          <p:cNvSpPr/>
          <p:nvPr/>
        </p:nvSpPr>
        <p:spPr>
          <a:xfrm rot="5400000">
            <a:off x="1079303" y="3936900"/>
            <a:ext cx="1272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" name="Google Shape;231;p25"/>
          <p:cNvCxnSpPr/>
          <p:nvPr/>
        </p:nvCxnSpPr>
        <p:spPr>
          <a:xfrm>
            <a:off x="401400" y="257825"/>
            <a:ext cx="363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25"/>
          <p:cNvSpPr/>
          <p:nvPr/>
        </p:nvSpPr>
        <p:spPr>
          <a:xfrm rot="5400000">
            <a:off x="4217049" y="-316735"/>
            <a:ext cx="812187" cy="638274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5"/>
          <p:cNvSpPr/>
          <p:nvPr/>
        </p:nvSpPr>
        <p:spPr>
          <a:xfrm>
            <a:off x="6522076" y="-581089"/>
            <a:ext cx="1219683" cy="1166970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5"/>
          <p:cNvSpPr/>
          <p:nvPr/>
        </p:nvSpPr>
        <p:spPr>
          <a:xfrm>
            <a:off x="7859406" y="-316616"/>
            <a:ext cx="1220191" cy="963631"/>
          </a:xfrm>
          <a:custGeom>
            <a:avLst/>
            <a:gdLst/>
            <a:ahLst/>
            <a:cxnLst/>
            <a:rect l="l" t="t" r="r" b="b"/>
            <a:pathLst>
              <a:path w="55231" h="43618" extrusionOk="0">
                <a:moveTo>
                  <a:pt x="44624" y="0"/>
                </a:moveTo>
                <a:cubicBezTo>
                  <a:pt x="44528" y="0"/>
                  <a:pt x="44431" y="6"/>
                  <a:pt x="44333" y="17"/>
                </a:cubicBezTo>
                <a:lnTo>
                  <a:pt x="2923" y="4843"/>
                </a:lnTo>
                <a:cubicBezTo>
                  <a:pt x="2372" y="4906"/>
                  <a:pt x="1802" y="4978"/>
                  <a:pt x="1324" y="5254"/>
                </a:cubicBezTo>
                <a:cubicBezTo>
                  <a:pt x="193" y="5909"/>
                  <a:pt x="1" y="7408"/>
                  <a:pt x="4" y="8688"/>
                </a:cubicBezTo>
                <a:cubicBezTo>
                  <a:pt x="10" y="14512"/>
                  <a:pt x="1433" y="20325"/>
                  <a:pt x="4120" y="25515"/>
                </a:cubicBezTo>
                <a:cubicBezTo>
                  <a:pt x="4121" y="25515"/>
                  <a:pt x="7329" y="32191"/>
                  <a:pt x="14267" y="36709"/>
                </a:cubicBezTo>
                <a:cubicBezTo>
                  <a:pt x="21849" y="41514"/>
                  <a:pt x="30320" y="43618"/>
                  <a:pt x="39032" y="43618"/>
                </a:cubicBezTo>
                <a:cubicBezTo>
                  <a:pt x="43959" y="43618"/>
                  <a:pt x="48963" y="42945"/>
                  <a:pt x="53926" y="41708"/>
                </a:cubicBezTo>
                <a:cubicBezTo>
                  <a:pt x="54725" y="41509"/>
                  <a:pt x="55230" y="40734"/>
                  <a:pt x="55094" y="39942"/>
                </a:cubicBezTo>
                <a:cubicBezTo>
                  <a:pt x="52978" y="27638"/>
                  <a:pt x="49788" y="14042"/>
                  <a:pt x="46960" y="1821"/>
                </a:cubicBezTo>
                <a:cubicBezTo>
                  <a:pt x="46712" y="743"/>
                  <a:pt x="45732" y="0"/>
                  <a:pt x="44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5251775" y="-423504"/>
            <a:ext cx="1152676" cy="1009384"/>
          </a:xfrm>
          <a:custGeom>
            <a:avLst/>
            <a:gdLst/>
            <a:ahLst/>
            <a:cxnLst/>
            <a:rect l="l" t="t" r="r" b="b"/>
            <a:pathLst>
              <a:path w="52175" h="45689" extrusionOk="0">
                <a:moveTo>
                  <a:pt x="13768" y="1"/>
                </a:moveTo>
                <a:cubicBezTo>
                  <a:pt x="11106" y="1"/>
                  <a:pt x="8493" y="334"/>
                  <a:pt x="6058" y="1055"/>
                </a:cubicBezTo>
                <a:cubicBezTo>
                  <a:pt x="5857" y="1113"/>
                  <a:pt x="5684" y="1257"/>
                  <a:pt x="5588" y="1442"/>
                </a:cubicBezTo>
                <a:cubicBezTo>
                  <a:pt x="3928" y="4586"/>
                  <a:pt x="3132" y="7223"/>
                  <a:pt x="1805" y="10580"/>
                </a:cubicBezTo>
                <a:cubicBezTo>
                  <a:pt x="909" y="12847"/>
                  <a:pt x="550" y="14392"/>
                  <a:pt x="71" y="17367"/>
                </a:cubicBezTo>
                <a:cubicBezTo>
                  <a:pt x="1" y="17798"/>
                  <a:pt x="308" y="18196"/>
                  <a:pt x="741" y="18242"/>
                </a:cubicBezTo>
                <a:cubicBezTo>
                  <a:pt x="8348" y="19035"/>
                  <a:pt x="16694" y="21942"/>
                  <a:pt x="22229" y="27120"/>
                </a:cubicBezTo>
                <a:cubicBezTo>
                  <a:pt x="27152" y="31725"/>
                  <a:pt x="30318" y="38167"/>
                  <a:pt x="30960" y="44878"/>
                </a:cubicBezTo>
                <a:cubicBezTo>
                  <a:pt x="31001" y="45306"/>
                  <a:pt x="31216" y="45689"/>
                  <a:pt x="31608" y="45689"/>
                </a:cubicBezTo>
                <a:cubicBezTo>
                  <a:pt x="31643" y="45689"/>
                  <a:pt x="31679" y="45686"/>
                  <a:pt x="31717" y="45679"/>
                </a:cubicBezTo>
                <a:cubicBezTo>
                  <a:pt x="38465" y="45552"/>
                  <a:pt x="44626" y="42732"/>
                  <a:pt x="50951" y="40375"/>
                </a:cubicBezTo>
                <a:cubicBezTo>
                  <a:pt x="51349" y="40228"/>
                  <a:pt x="51856" y="39986"/>
                  <a:pt x="51876" y="39560"/>
                </a:cubicBezTo>
                <a:cubicBezTo>
                  <a:pt x="52174" y="33202"/>
                  <a:pt x="51637" y="27159"/>
                  <a:pt x="48347" y="21250"/>
                </a:cubicBezTo>
                <a:cubicBezTo>
                  <a:pt x="44234" y="13863"/>
                  <a:pt x="38617" y="8684"/>
                  <a:pt x="31233" y="4562"/>
                </a:cubicBezTo>
                <a:cubicBezTo>
                  <a:pt x="26166" y="1734"/>
                  <a:pt x="19839" y="1"/>
                  <a:pt x="137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825000" y="3850000"/>
            <a:ext cx="4383600" cy="5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4433700" y="2050213"/>
            <a:ext cx="3774900" cy="162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>
            <a:spLocks noGrp="1"/>
          </p:cNvSpPr>
          <p:nvPr>
            <p:ph type="pic" idx="3"/>
          </p:nvPr>
        </p:nvSpPr>
        <p:spPr>
          <a:xfrm>
            <a:off x="1" y="0"/>
            <a:ext cx="3493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3"/>
          <p:cNvSpPr/>
          <p:nvPr/>
        </p:nvSpPr>
        <p:spPr>
          <a:xfrm>
            <a:off x="9021463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9021463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9021463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9021463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8938772">
            <a:off x="4091915" y="4655564"/>
            <a:ext cx="812169" cy="638261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6433389" y="4717736"/>
            <a:ext cx="1219683" cy="1166970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7859406" y="4655684"/>
            <a:ext cx="1220191" cy="963631"/>
          </a:xfrm>
          <a:custGeom>
            <a:avLst/>
            <a:gdLst/>
            <a:ahLst/>
            <a:cxnLst/>
            <a:rect l="l" t="t" r="r" b="b"/>
            <a:pathLst>
              <a:path w="55231" h="43618" extrusionOk="0">
                <a:moveTo>
                  <a:pt x="44624" y="0"/>
                </a:moveTo>
                <a:cubicBezTo>
                  <a:pt x="44528" y="0"/>
                  <a:pt x="44431" y="6"/>
                  <a:pt x="44333" y="17"/>
                </a:cubicBezTo>
                <a:lnTo>
                  <a:pt x="2923" y="4843"/>
                </a:lnTo>
                <a:cubicBezTo>
                  <a:pt x="2372" y="4906"/>
                  <a:pt x="1802" y="4978"/>
                  <a:pt x="1324" y="5254"/>
                </a:cubicBezTo>
                <a:cubicBezTo>
                  <a:pt x="193" y="5909"/>
                  <a:pt x="1" y="7408"/>
                  <a:pt x="4" y="8688"/>
                </a:cubicBezTo>
                <a:cubicBezTo>
                  <a:pt x="10" y="14512"/>
                  <a:pt x="1433" y="20325"/>
                  <a:pt x="4120" y="25515"/>
                </a:cubicBezTo>
                <a:cubicBezTo>
                  <a:pt x="4121" y="25515"/>
                  <a:pt x="7329" y="32191"/>
                  <a:pt x="14267" y="36709"/>
                </a:cubicBezTo>
                <a:cubicBezTo>
                  <a:pt x="21849" y="41514"/>
                  <a:pt x="30320" y="43618"/>
                  <a:pt x="39032" y="43618"/>
                </a:cubicBezTo>
                <a:cubicBezTo>
                  <a:pt x="43959" y="43618"/>
                  <a:pt x="48963" y="42945"/>
                  <a:pt x="53926" y="41708"/>
                </a:cubicBezTo>
                <a:cubicBezTo>
                  <a:pt x="54725" y="41509"/>
                  <a:pt x="55230" y="40734"/>
                  <a:pt x="55094" y="39942"/>
                </a:cubicBezTo>
                <a:cubicBezTo>
                  <a:pt x="52978" y="27638"/>
                  <a:pt x="49788" y="14042"/>
                  <a:pt x="46960" y="1821"/>
                </a:cubicBezTo>
                <a:cubicBezTo>
                  <a:pt x="46712" y="743"/>
                  <a:pt x="45732" y="0"/>
                  <a:pt x="44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5251775" y="4641421"/>
            <a:ext cx="1152676" cy="1009384"/>
          </a:xfrm>
          <a:custGeom>
            <a:avLst/>
            <a:gdLst/>
            <a:ahLst/>
            <a:cxnLst/>
            <a:rect l="l" t="t" r="r" b="b"/>
            <a:pathLst>
              <a:path w="52175" h="45689" extrusionOk="0">
                <a:moveTo>
                  <a:pt x="13768" y="1"/>
                </a:moveTo>
                <a:cubicBezTo>
                  <a:pt x="11106" y="1"/>
                  <a:pt x="8493" y="334"/>
                  <a:pt x="6058" y="1055"/>
                </a:cubicBezTo>
                <a:cubicBezTo>
                  <a:pt x="5857" y="1113"/>
                  <a:pt x="5684" y="1257"/>
                  <a:pt x="5588" y="1442"/>
                </a:cubicBezTo>
                <a:cubicBezTo>
                  <a:pt x="3928" y="4586"/>
                  <a:pt x="3132" y="7223"/>
                  <a:pt x="1805" y="10580"/>
                </a:cubicBezTo>
                <a:cubicBezTo>
                  <a:pt x="909" y="12847"/>
                  <a:pt x="550" y="14392"/>
                  <a:pt x="71" y="17367"/>
                </a:cubicBezTo>
                <a:cubicBezTo>
                  <a:pt x="1" y="17798"/>
                  <a:pt x="308" y="18196"/>
                  <a:pt x="741" y="18242"/>
                </a:cubicBezTo>
                <a:cubicBezTo>
                  <a:pt x="8348" y="19035"/>
                  <a:pt x="16694" y="21942"/>
                  <a:pt x="22229" y="27120"/>
                </a:cubicBezTo>
                <a:cubicBezTo>
                  <a:pt x="27152" y="31725"/>
                  <a:pt x="30318" y="38167"/>
                  <a:pt x="30960" y="44878"/>
                </a:cubicBezTo>
                <a:cubicBezTo>
                  <a:pt x="31001" y="45306"/>
                  <a:pt x="31216" y="45689"/>
                  <a:pt x="31608" y="45689"/>
                </a:cubicBezTo>
                <a:cubicBezTo>
                  <a:pt x="31643" y="45689"/>
                  <a:pt x="31679" y="45686"/>
                  <a:pt x="31717" y="45679"/>
                </a:cubicBezTo>
                <a:cubicBezTo>
                  <a:pt x="38465" y="45552"/>
                  <a:pt x="44626" y="42732"/>
                  <a:pt x="50951" y="40375"/>
                </a:cubicBezTo>
                <a:cubicBezTo>
                  <a:pt x="51349" y="40228"/>
                  <a:pt x="51856" y="39986"/>
                  <a:pt x="51876" y="39560"/>
                </a:cubicBezTo>
                <a:cubicBezTo>
                  <a:pt x="52174" y="33202"/>
                  <a:pt x="51637" y="27159"/>
                  <a:pt x="48347" y="21250"/>
                </a:cubicBezTo>
                <a:cubicBezTo>
                  <a:pt x="44234" y="13863"/>
                  <a:pt x="38617" y="8684"/>
                  <a:pt x="31233" y="4562"/>
                </a:cubicBezTo>
                <a:cubicBezTo>
                  <a:pt x="26166" y="1734"/>
                  <a:pt x="19839" y="1"/>
                  <a:pt x="137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rot="5400000">
            <a:off x="7937350" y="-1079400"/>
            <a:ext cx="1272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 rot="5400000">
            <a:off x="5651422" y="-1079400"/>
            <a:ext cx="1272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rot="5400000">
            <a:off x="3365495" y="-1079400"/>
            <a:ext cx="1272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5400000">
            <a:off x="1079303" y="-1079400"/>
            <a:ext cx="1272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" name="Google Shape;34;p4"/>
          <p:cNvCxnSpPr/>
          <p:nvPr/>
        </p:nvCxnSpPr>
        <p:spPr>
          <a:xfrm>
            <a:off x="-24700" y="4870875"/>
            <a:ext cx="381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115426"/>
            <a:ext cx="7704000" cy="3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5"/>
          <p:cNvCxnSpPr/>
          <p:nvPr/>
        </p:nvCxnSpPr>
        <p:spPr>
          <a:xfrm>
            <a:off x="401400" y="25782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5"/>
          <p:cNvCxnSpPr/>
          <p:nvPr/>
        </p:nvCxnSpPr>
        <p:spPr>
          <a:xfrm>
            <a:off x="401400" y="488567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5"/>
          <p:cNvSpPr/>
          <p:nvPr/>
        </p:nvSpPr>
        <p:spPr>
          <a:xfrm>
            <a:off x="-12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-12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-12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-12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4923250" y="2957300"/>
            <a:ext cx="25056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1715375" y="2957300"/>
            <a:ext cx="25056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1715375" y="245984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4923250" y="245984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722375" y="44805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>
            <a:spLocks noGrp="1"/>
          </p:cNvSpPr>
          <p:nvPr>
            <p:ph type="pic" idx="2"/>
          </p:nvPr>
        </p:nvSpPr>
        <p:spPr>
          <a:xfrm flipH="1">
            <a:off x="5643899" y="0"/>
            <a:ext cx="3500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9021463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9021463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/>
          <p:nvPr/>
        </p:nvSpPr>
        <p:spPr>
          <a:xfrm>
            <a:off x="9021463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9021463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" name="Google Shape;79;p11"/>
          <p:cNvCxnSpPr/>
          <p:nvPr/>
        </p:nvCxnSpPr>
        <p:spPr>
          <a:xfrm>
            <a:off x="401400" y="25782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11"/>
          <p:cNvCxnSpPr/>
          <p:nvPr/>
        </p:nvCxnSpPr>
        <p:spPr>
          <a:xfrm>
            <a:off x="401400" y="488567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10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title" idx="2" hasCustomPrompt="1"/>
          </p:nvPr>
        </p:nvSpPr>
        <p:spPr>
          <a:xfrm>
            <a:off x="825275" y="1391550"/>
            <a:ext cx="731400" cy="64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idx="3" hasCustomPrompt="1"/>
          </p:nvPr>
        </p:nvSpPr>
        <p:spPr>
          <a:xfrm>
            <a:off x="3341127" y="1391551"/>
            <a:ext cx="731400" cy="640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>
            <a:spLocks noGrp="1"/>
          </p:cNvSpPr>
          <p:nvPr>
            <p:ph type="title" idx="4" hasCustomPrompt="1"/>
          </p:nvPr>
        </p:nvSpPr>
        <p:spPr>
          <a:xfrm>
            <a:off x="6237327" y="1391551"/>
            <a:ext cx="731400" cy="640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3229075" y="2031761"/>
            <a:ext cx="23055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5"/>
          </p:nvPr>
        </p:nvSpPr>
        <p:spPr>
          <a:xfrm>
            <a:off x="713225" y="2031761"/>
            <a:ext cx="23055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6"/>
          </p:nvPr>
        </p:nvSpPr>
        <p:spPr>
          <a:xfrm>
            <a:off x="6125275" y="2031761"/>
            <a:ext cx="23055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title" idx="7" hasCustomPrompt="1"/>
          </p:nvPr>
        </p:nvSpPr>
        <p:spPr>
          <a:xfrm>
            <a:off x="825275" y="2823000"/>
            <a:ext cx="731400" cy="64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1"/>
          <p:cNvSpPr txBox="1">
            <a:spLocks noGrp="1"/>
          </p:cNvSpPr>
          <p:nvPr>
            <p:ph type="title" idx="8" hasCustomPrompt="1"/>
          </p:nvPr>
        </p:nvSpPr>
        <p:spPr>
          <a:xfrm>
            <a:off x="3341136" y="2823008"/>
            <a:ext cx="731400" cy="640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 idx="9" hasCustomPrompt="1"/>
          </p:nvPr>
        </p:nvSpPr>
        <p:spPr>
          <a:xfrm>
            <a:off x="6237336" y="2823008"/>
            <a:ext cx="731400" cy="640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13"/>
          </p:nvPr>
        </p:nvSpPr>
        <p:spPr>
          <a:xfrm>
            <a:off x="3229075" y="3463211"/>
            <a:ext cx="23055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14"/>
          </p:nvPr>
        </p:nvSpPr>
        <p:spPr>
          <a:xfrm>
            <a:off x="713225" y="3463211"/>
            <a:ext cx="23055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ubTitle" idx="15"/>
          </p:nvPr>
        </p:nvSpPr>
        <p:spPr>
          <a:xfrm>
            <a:off x="6125275" y="3463211"/>
            <a:ext cx="23055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13"/>
          <p:cNvCxnSpPr/>
          <p:nvPr/>
        </p:nvCxnSpPr>
        <p:spPr>
          <a:xfrm>
            <a:off x="401400" y="257825"/>
            <a:ext cx="44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3"/>
          <p:cNvCxnSpPr/>
          <p:nvPr/>
        </p:nvCxnSpPr>
        <p:spPr>
          <a:xfrm>
            <a:off x="401400" y="488567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13"/>
          <p:cNvSpPr/>
          <p:nvPr/>
        </p:nvSpPr>
        <p:spPr>
          <a:xfrm>
            <a:off x="-12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-12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-12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/>
          <p:nvPr/>
        </p:nvSpPr>
        <p:spPr>
          <a:xfrm>
            <a:off x="-12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722373" y="448050"/>
            <a:ext cx="7708500" cy="48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p14"/>
          <p:cNvCxnSpPr/>
          <p:nvPr/>
        </p:nvCxnSpPr>
        <p:spPr>
          <a:xfrm>
            <a:off x="401400" y="257825"/>
            <a:ext cx="3714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401400" y="488567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4"/>
          <p:cNvSpPr/>
          <p:nvPr/>
        </p:nvSpPr>
        <p:spPr>
          <a:xfrm>
            <a:off x="9016788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9016788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9016788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9016788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722373" y="448050"/>
            <a:ext cx="7708500" cy="48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antari SemiBold"/>
              <a:buNone/>
              <a:defRPr sz="3500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7" r:id="rId7"/>
    <p:sldLayoutId id="2147483659" r:id="rId8"/>
    <p:sldLayoutId id="2147483660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8" r:id="rId15"/>
    <p:sldLayoutId id="2147483670" r:id="rId16"/>
    <p:sldLayoutId id="214748367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3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ctrTitle"/>
          </p:nvPr>
        </p:nvSpPr>
        <p:spPr>
          <a:xfrm>
            <a:off x="638492" y="288966"/>
            <a:ext cx="7489282" cy="21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TM Aurora" panose="02040603050506020204" pitchFamily="18" charset="0"/>
              </a:rPr>
              <a:t>ĐỒ ÁN TỐT NGHIỆP</a:t>
            </a:r>
            <a:endParaRPr>
              <a:latin typeface="UTM Aurora" panose="02040603050506020204" pitchFamily="18" charset="0"/>
            </a:endParaRPr>
          </a:p>
        </p:txBody>
      </p:sp>
      <p:sp>
        <p:nvSpPr>
          <p:cNvPr id="248" name="Google Shape;248;p29"/>
          <p:cNvSpPr txBox="1">
            <a:spLocks noGrp="1"/>
          </p:cNvSpPr>
          <p:nvPr>
            <p:ph type="ctrTitle"/>
          </p:nvPr>
        </p:nvSpPr>
        <p:spPr>
          <a:xfrm>
            <a:off x="2656298" y="26129"/>
            <a:ext cx="3831404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70C0"/>
                </a:solidFill>
                <a:latin typeface="+mj-lt"/>
              </a:rPr>
              <a:t>ĐẠI HỌC CÔNG NGHIỆP HÀ NỘI</a:t>
            </a:r>
            <a:endParaRPr sz="1800" b="1">
              <a:solidFill>
                <a:srgbClr val="0070C0"/>
              </a:solidFill>
              <a:latin typeface="+mj-lt"/>
              <a:sym typeface="Gantari SemiBold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7569003" y="1756501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9"/>
          <p:cNvSpPr/>
          <p:nvPr/>
        </p:nvSpPr>
        <p:spPr>
          <a:xfrm rot="3808707">
            <a:off x="7517937" y="590239"/>
            <a:ext cx="1219675" cy="1166963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9"/>
          <p:cNvSpPr/>
          <p:nvPr/>
        </p:nvSpPr>
        <p:spPr>
          <a:xfrm rot="11433451">
            <a:off x="200715" y="3965820"/>
            <a:ext cx="1152676" cy="1009384"/>
          </a:xfrm>
          <a:custGeom>
            <a:avLst/>
            <a:gdLst/>
            <a:ahLst/>
            <a:cxnLst/>
            <a:rect l="l" t="t" r="r" b="b"/>
            <a:pathLst>
              <a:path w="52175" h="45689" extrusionOk="0">
                <a:moveTo>
                  <a:pt x="13768" y="1"/>
                </a:moveTo>
                <a:cubicBezTo>
                  <a:pt x="11106" y="1"/>
                  <a:pt x="8493" y="334"/>
                  <a:pt x="6058" y="1055"/>
                </a:cubicBezTo>
                <a:cubicBezTo>
                  <a:pt x="5857" y="1113"/>
                  <a:pt x="5684" y="1257"/>
                  <a:pt x="5588" y="1442"/>
                </a:cubicBezTo>
                <a:cubicBezTo>
                  <a:pt x="3928" y="4586"/>
                  <a:pt x="3132" y="7223"/>
                  <a:pt x="1805" y="10580"/>
                </a:cubicBezTo>
                <a:cubicBezTo>
                  <a:pt x="909" y="12847"/>
                  <a:pt x="550" y="14392"/>
                  <a:pt x="71" y="17367"/>
                </a:cubicBezTo>
                <a:cubicBezTo>
                  <a:pt x="1" y="17798"/>
                  <a:pt x="308" y="18196"/>
                  <a:pt x="741" y="18242"/>
                </a:cubicBezTo>
                <a:cubicBezTo>
                  <a:pt x="8348" y="19035"/>
                  <a:pt x="16694" y="21942"/>
                  <a:pt x="22229" y="27120"/>
                </a:cubicBezTo>
                <a:cubicBezTo>
                  <a:pt x="27152" y="31725"/>
                  <a:pt x="30318" y="38167"/>
                  <a:pt x="30960" y="44878"/>
                </a:cubicBezTo>
                <a:cubicBezTo>
                  <a:pt x="31001" y="45306"/>
                  <a:pt x="31216" y="45689"/>
                  <a:pt x="31608" y="45689"/>
                </a:cubicBezTo>
                <a:cubicBezTo>
                  <a:pt x="31643" y="45689"/>
                  <a:pt x="31679" y="45686"/>
                  <a:pt x="31717" y="45679"/>
                </a:cubicBezTo>
                <a:cubicBezTo>
                  <a:pt x="38465" y="45552"/>
                  <a:pt x="44626" y="42732"/>
                  <a:pt x="50951" y="40375"/>
                </a:cubicBezTo>
                <a:cubicBezTo>
                  <a:pt x="51349" y="40228"/>
                  <a:pt x="51856" y="39986"/>
                  <a:pt x="51876" y="39560"/>
                </a:cubicBezTo>
                <a:cubicBezTo>
                  <a:pt x="52174" y="33202"/>
                  <a:pt x="51637" y="27159"/>
                  <a:pt x="48347" y="21250"/>
                </a:cubicBezTo>
                <a:cubicBezTo>
                  <a:pt x="44234" y="13863"/>
                  <a:pt x="38617" y="8684"/>
                  <a:pt x="31233" y="4562"/>
                </a:cubicBezTo>
                <a:cubicBezTo>
                  <a:pt x="26166" y="1734"/>
                  <a:pt x="19839" y="1"/>
                  <a:pt x="137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7029737" y="2529500"/>
            <a:ext cx="1914890" cy="1315653"/>
          </a:xfrm>
          <a:custGeom>
            <a:avLst/>
            <a:gdLst/>
            <a:ahLst/>
            <a:cxnLst/>
            <a:rect l="l" t="t" r="r" b="b"/>
            <a:pathLst>
              <a:path w="86676" h="59552" extrusionOk="0">
                <a:moveTo>
                  <a:pt x="12186" y="1"/>
                </a:moveTo>
                <a:cubicBezTo>
                  <a:pt x="8578" y="1"/>
                  <a:pt x="4536" y="1253"/>
                  <a:pt x="2253" y="3890"/>
                </a:cubicBezTo>
                <a:cubicBezTo>
                  <a:pt x="748" y="5624"/>
                  <a:pt x="0" y="8229"/>
                  <a:pt x="1065" y="10264"/>
                </a:cubicBezTo>
                <a:cubicBezTo>
                  <a:pt x="2091" y="12229"/>
                  <a:pt x="4396" y="13090"/>
                  <a:pt x="6108" y="14501"/>
                </a:cubicBezTo>
                <a:cubicBezTo>
                  <a:pt x="10265" y="17924"/>
                  <a:pt x="10575" y="24197"/>
                  <a:pt x="13669" y="28604"/>
                </a:cubicBezTo>
                <a:cubicBezTo>
                  <a:pt x="16071" y="32025"/>
                  <a:pt x="20259" y="34018"/>
                  <a:pt x="24417" y="34018"/>
                </a:cubicBezTo>
                <a:cubicBezTo>
                  <a:pt x="25866" y="34018"/>
                  <a:pt x="27311" y="33776"/>
                  <a:pt x="28676" y="33268"/>
                </a:cubicBezTo>
                <a:cubicBezTo>
                  <a:pt x="29887" y="32817"/>
                  <a:pt x="31315" y="32231"/>
                  <a:pt x="32547" y="32231"/>
                </a:cubicBezTo>
                <a:cubicBezTo>
                  <a:pt x="33298" y="32231"/>
                  <a:pt x="33976" y="32449"/>
                  <a:pt x="34487" y="33048"/>
                </a:cubicBezTo>
                <a:cubicBezTo>
                  <a:pt x="35182" y="33861"/>
                  <a:pt x="35168" y="35036"/>
                  <a:pt x="35268" y="36100"/>
                </a:cubicBezTo>
                <a:cubicBezTo>
                  <a:pt x="35807" y="41888"/>
                  <a:pt x="41418" y="46569"/>
                  <a:pt x="47139" y="46569"/>
                </a:cubicBezTo>
                <a:cubicBezTo>
                  <a:pt x="47909" y="46569"/>
                  <a:pt x="48681" y="46484"/>
                  <a:pt x="49443" y="46306"/>
                </a:cubicBezTo>
                <a:cubicBezTo>
                  <a:pt x="52571" y="45573"/>
                  <a:pt x="55581" y="43538"/>
                  <a:pt x="58665" y="43538"/>
                </a:cubicBezTo>
                <a:cubicBezTo>
                  <a:pt x="59188" y="43538"/>
                  <a:pt x="59714" y="43597"/>
                  <a:pt x="60243" y="43731"/>
                </a:cubicBezTo>
                <a:cubicBezTo>
                  <a:pt x="63329" y="44511"/>
                  <a:pt x="65211" y="47574"/>
                  <a:pt x="66522" y="50473"/>
                </a:cubicBezTo>
                <a:cubicBezTo>
                  <a:pt x="67832" y="53373"/>
                  <a:pt x="69058" y="56570"/>
                  <a:pt x="71728" y="58301"/>
                </a:cubicBezTo>
                <a:cubicBezTo>
                  <a:pt x="73074" y="59173"/>
                  <a:pt x="74641" y="59551"/>
                  <a:pt x="76242" y="59551"/>
                </a:cubicBezTo>
                <a:cubicBezTo>
                  <a:pt x="77998" y="59551"/>
                  <a:pt x="79794" y="59096"/>
                  <a:pt x="81382" y="58338"/>
                </a:cubicBezTo>
                <a:cubicBezTo>
                  <a:pt x="83802" y="57183"/>
                  <a:pt x="86047" y="55132"/>
                  <a:pt x="86380" y="52471"/>
                </a:cubicBezTo>
                <a:cubicBezTo>
                  <a:pt x="86675" y="50118"/>
                  <a:pt x="83986" y="46891"/>
                  <a:pt x="81650" y="46891"/>
                </a:cubicBezTo>
                <a:cubicBezTo>
                  <a:pt x="81344" y="46891"/>
                  <a:pt x="81044" y="46946"/>
                  <a:pt x="80757" y="47066"/>
                </a:cubicBezTo>
                <a:cubicBezTo>
                  <a:pt x="80414" y="47210"/>
                  <a:pt x="80066" y="47276"/>
                  <a:pt x="79722" y="47276"/>
                </a:cubicBezTo>
                <a:cubicBezTo>
                  <a:pt x="77885" y="47276"/>
                  <a:pt x="76150" y="45399"/>
                  <a:pt x="75688" y="43465"/>
                </a:cubicBezTo>
                <a:cubicBezTo>
                  <a:pt x="75139" y="41168"/>
                  <a:pt x="75636" y="38737"/>
                  <a:pt x="75213" y="36413"/>
                </a:cubicBezTo>
                <a:cubicBezTo>
                  <a:pt x="74505" y="32527"/>
                  <a:pt x="70974" y="29336"/>
                  <a:pt x="67035" y="29028"/>
                </a:cubicBezTo>
                <a:cubicBezTo>
                  <a:pt x="66777" y="29007"/>
                  <a:pt x="66517" y="28998"/>
                  <a:pt x="66257" y="28998"/>
                </a:cubicBezTo>
                <a:cubicBezTo>
                  <a:pt x="62267" y="28998"/>
                  <a:pt x="58046" y="31223"/>
                  <a:pt x="54331" y="31223"/>
                </a:cubicBezTo>
                <a:cubicBezTo>
                  <a:pt x="52934" y="31223"/>
                  <a:pt x="51608" y="30908"/>
                  <a:pt x="50393" y="30042"/>
                </a:cubicBezTo>
                <a:cubicBezTo>
                  <a:pt x="46448" y="27227"/>
                  <a:pt x="46885" y="20280"/>
                  <a:pt x="42512" y="18193"/>
                </a:cubicBezTo>
                <a:cubicBezTo>
                  <a:pt x="41666" y="17790"/>
                  <a:pt x="40786" y="17641"/>
                  <a:pt x="39884" y="17641"/>
                </a:cubicBezTo>
                <a:cubicBezTo>
                  <a:pt x="37308" y="17641"/>
                  <a:pt x="34548" y="18858"/>
                  <a:pt x="31871" y="18858"/>
                </a:cubicBezTo>
                <a:cubicBezTo>
                  <a:pt x="31516" y="18858"/>
                  <a:pt x="31163" y="18837"/>
                  <a:pt x="30812" y="18788"/>
                </a:cubicBezTo>
                <a:cubicBezTo>
                  <a:pt x="27273" y="18301"/>
                  <a:pt x="24690" y="15178"/>
                  <a:pt x="23089" y="11983"/>
                </a:cubicBezTo>
                <a:cubicBezTo>
                  <a:pt x="21491" y="8788"/>
                  <a:pt x="20461" y="5248"/>
                  <a:pt x="18204" y="2479"/>
                </a:cubicBezTo>
                <a:cubicBezTo>
                  <a:pt x="17146" y="1181"/>
                  <a:pt x="15105" y="190"/>
                  <a:pt x="13433" y="52"/>
                </a:cubicBezTo>
                <a:cubicBezTo>
                  <a:pt x="13025" y="18"/>
                  <a:pt x="12609" y="1"/>
                  <a:pt x="12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472;p1">
            <a:extLst>
              <a:ext uri="{FF2B5EF4-FFF2-40B4-BE49-F238E27FC236}">
                <a16:creationId xmlns:a16="http://schemas.microsoft.com/office/drawing/2014/main" id="{09D0D605-A100-44B8-B80A-C55636AAC5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398" y="155736"/>
            <a:ext cx="880846" cy="8331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B8F07E55-2150-42BA-A592-C6BA8041E4FA}"/>
              </a:ext>
            </a:extLst>
          </p:cNvPr>
          <p:cNvSpPr txBox="1">
            <a:spLocks/>
          </p:cNvSpPr>
          <p:nvPr/>
        </p:nvSpPr>
        <p:spPr>
          <a:xfrm>
            <a:off x="2208931" y="288966"/>
            <a:ext cx="3980742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Gantari SemiBold"/>
              <a:buNone/>
              <a:defRPr sz="7000" b="0" i="0" u="none" strike="noStrike" cap="none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GB" sz="1600">
                <a:latin typeface="+mn-lt"/>
              </a:rPr>
              <a:t>KHOA CÔNG NGHỆ THÔNG TIN</a:t>
            </a:r>
          </a:p>
        </p:txBody>
      </p:sp>
      <p:sp>
        <p:nvSpPr>
          <p:cNvPr id="11" name="Google Shape;468;p1">
            <a:extLst>
              <a:ext uri="{FF2B5EF4-FFF2-40B4-BE49-F238E27FC236}">
                <a16:creationId xmlns:a16="http://schemas.microsoft.com/office/drawing/2014/main" id="{C0659C04-E156-47BA-A9BC-3FA6276E8E83}"/>
              </a:ext>
            </a:extLst>
          </p:cNvPr>
          <p:cNvSpPr txBox="1"/>
          <p:nvPr/>
        </p:nvSpPr>
        <p:spPr>
          <a:xfrm>
            <a:off x="1037404" y="2622425"/>
            <a:ext cx="849786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GVHD			: </a:t>
            </a:r>
            <a:r>
              <a:rPr lang="en-US" sz="16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Ths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6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Phạm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Thế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err="1">
                <a:solidFill>
                  <a:schemeClr val="dk1"/>
                </a:solidFill>
              </a:rPr>
              <a:t>Sinh</a:t>
            </a:r>
            <a:r>
              <a:rPr lang="en-US" sz="1600" b="1">
                <a:solidFill>
                  <a:schemeClr val="dk1"/>
                </a:solidFill>
              </a:rPr>
              <a:t> </a:t>
            </a:r>
            <a:r>
              <a:rPr lang="en-US" sz="1600" b="1" err="1">
                <a:solidFill>
                  <a:schemeClr val="dk1"/>
                </a:solidFill>
              </a:rPr>
              <a:t>viên</a:t>
            </a:r>
            <a:r>
              <a:rPr lang="en-US" sz="1600" b="1">
                <a:solidFill>
                  <a:schemeClr val="dk1"/>
                </a:solidFill>
              </a:rPr>
              <a:t> </a:t>
            </a:r>
            <a:r>
              <a:rPr lang="en-US" sz="1600" b="1" err="1">
                <a:solidFill>
                  <a:schemeClr val="dk1"/>
                </a:solidFill>
              </a:rPr>
              <a:t>thực</a:t>
            </a:r>
            <a:r>
              <a:rPr lang="en-US" sz="1600" b="1">
                <a:solidFill>
                  <a:schemeClr val="dk1"/>
                </a:solidFill>
              </a:rPr>
              <a:t> </a:t>
            </a:r>
            <a:r>
              <a:rPr lang="en-US" sz="1600" b="1" err="1">
                <a:solidFill>
                  <a:schemeClr val="dk1"/>
                </a:solidFill>
              </a:rPr>
              <a:t>hiện</a:t>
            </a:r>
            <a:r>
              <a:rPr lang="en-US" sz="1600" b="1">
                <a:solidFill>
                  <a:schemeClr val="dk1"/>
                </a:solidFill>
              </a:rPr>
              <a:t>	: </a:t>
            </a:r>
            <a:r>
              <a:rPr lang="en-US" sz="1600" b="1" err="1">
                <a:solidFill>
                  <a:schemeClr val="dk1"/>
                </a:solidFill>
              </a:rPr>
              <a:t>Phùng</a:t>
            </a:r>
            <a:r>
              <a:rPr lang="en-US" sz="1600" b="1">
                <a:solidFill>
                  <a:schemeClr val="dk1"/>
                </a:solidFill>
              </a:rPr>
              <a:t> </a:t>
            </a:r>
            <a:r>
              <a:rPr lang="en-US" sz="1600" b="1" err="1">
                <a:solidFill>
                  <a:schemeClr val="dk1"/>
                </a:solidFill>
              </a:rPr>
              <a:t>Văn</a:t>
            </a:r>
            <a:r>
              <a:rPr lang="en-US" sz="1600" b="1">
                <a:solidFill>
                  <a:schemeClr val="dk1"/>
                </a:solidFill>
              </a:rPr>
              <a:t> </a:t>
            </a:r>
            <a:r>
              <a:rPr lang="en-US" sz="1600" b="1" err="1">
                <a:solidFill>
                  <a:schemeClr val="dk1"/>
                </a:solidFill>
              </a:rPr>
              <a:t>Công</a:t>
            </a:r>
            <a:endParaRPr lang="en-US" sz="16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600" b="1" err="1">
                <a:solidFill>
                  <a:schemeClr val="dk1"/>
                </a:solidFill>
              </a:rPr>
              <a:t>ã</a:t>
            </a:r>
            <a:r>
              <a:rPr lang="en-US" sz="1600" b="1">
                <a:solidFill>
                  <a:schemeClr val="dk1"/>
                </a:solidFill>
              </a:rPr>
              <a:t> </a:t>
            </a:r>
            <a:r>
              <a:rPr lang="en-US" sz="1600" b="1" err="1">
                <a:solidFill>
                  <a:schemeClr val="dk1"/>
                </a:solidFill>
              </a:rPr>
              <a:t>sinh</a:t>
            </a:r>
            <a:r>
              <a:rPr lang="en-US" sz="1600" b="1">
                <a:solidFill>
                  <a:schemeClr val="dk1"/>
                </a:solidFill>
              </a:rPr>
              <a:t> </a:t>
            </a:r>
            <a:r>
              <a:rPr lang="en-US" sz="1600" b="1" err="1">
                <a:solidFill>
                  <a:schemeClr val="dk1"/>
                </a:solidFill>
              </a:rPr>
              <a:t>viên</a:t>
            </a:r>
            <a:r>
              <a:rPr lang="en-US" sz="1600" b="1">
                <a:solidFill>
                  <a:schemeClr val="dk1"/>
                </a:solidFill>
              </a:rPr>
              <a:t>		: 2020601645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69;p1">
            <a:extLst>
              <a:ext uri="{FF2B5EF4-FFF2-40B4-BE49-F238E27FC236}">
                <a16:creationId xmlns:a16="http://schemas.microsoft.com/office/drawing/2014/main" id="{1B37C4BA-7D83-4CA7-A0C1-C09341F3E771}"/>
              </a:ext>
            </a:extLst>
          </p:cNvPr>
          <p:cNvSpPr txBox="1"/>
          <p:nvPr/>
        </p:nvSpPr>
        <p:spPr>
          <a:xfrm>
            <a:off x="2658534" y="4285846"/>
            <a:ext cx="44576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</a:t>
            </a:r>
            <a:r>
              <a:rPr lang="en-US" sz="1800" b="0" i="1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</a:t>
            </a:r>
            <a:r>
              <a:rPr lang="en-US" sz="1800" b="0" i="1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800" b="0" i="1" u="none" strike="noStrike" cap="none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ngày</a:t>
            </a:r>
            <a:r>
              <a:rPr lang="en-US" sz="1800" b="0" i="1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24 </a:t>
            </a:r>
            <a:r>
              <a:rPr lang="en-US" sz="1800" b="0" i="1" u="none" strike="noStrike" cap="none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tháng</a:t>
            </a:r>
            <a:r>
              <a:rPr lang="en-US" sz="1800" b="0" i="1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 </a:t>
            </a:r>
            <a:r>
              <a:rPr lang="en-US" sz="1800" b="0" i="1" u="none" strike="noStrike" cap="none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năm</a:t>
            </a:r>
            <a:r>
              <a:rPr lang="en-US" sz="1800" b="0" i="1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2024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465;p1">
            <a:extLst>
              <a:ext uri="{FF2B5EF4-FFF2-40B4-BE49-F238E27FC236}">
                <a16:creationId xmlns:a16="http://schemas.microsoft.com/office/drawing/2014/main" id="{52DF2B4C-05B6-4C0D-8BD1-B9C0399B2BC1}"/>
              </a:ext>
            </a:extLst>
          </p:cNvPr>
          <p:cNvSpPr txBox="1">
            <a:spLocks/>
          </p:cNvSpPr>
          <p:nvPr/>
        </p:nvSpPr>
        <p:spPr>
          <a:xfrm>
            <a:off x="6406425" y="4337464"/>
            <a:ext cx="3048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US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</p:spTree>
    <p:extLst>
      <p:ext uri="{BB962C8B-B14F-4D97-AF65-F5344CB8AC3E}">
        <p14:creationId xmlns:p14="http://schemas.microsoft.com/office/powerpoint/2010/main" val="974652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4499541" y="2929203"/>
            <a:ext cx="4383600" cy="15990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UTM Swiss 721 Black Condensed" panose="02000500000000000000" pitchFamily="2" charset="0"/>
              </a:rPr>
              <a:t>PHÂN TÍCH </a:t>
            </a:r>
            <a:br>
              <a:rPr lang="en" sz="3500">
                <a:latin typeface="UTM Swiss 721 Black Condensed" panose="02000500000000000000" pitchFamily="2" charset="0"/>
              </a:rPr>
            </a:br>
            <a:r>
              <a:rPr lang="en" sz="3500">
                <a:latin typeface="UTM Swiss 721 Black Condensed" panose="02000500000000000000" pitchFamily="2" charset="0"/>
              </a:rPr>
              <a:t>THIẾT KẾ HỆ THỐNG</a:t>
            </a:r>
            <a:endParaRPr sz="3500">
              <a:latin typeface="UTM Swiss 721 Black Condensed" panose="02000500000000000000" pitchFamily="2" charset="0"/>
            </a:endParaRPr>
          </a:p>
        </p:txBody>
      </p:sp>
      <p:sp>
        <p:nvSpPr>
          <p:cNvPr id="306" name="Google Shape;306;p33"/>
          <p:cNvSpPr txBox="1">
            <a:spLocks noGrp="1"/>
          </p:cNvSpPr>
          <p:nvPr>
            <p:ph type="title" idx="2"/>
          </p:nvPr>
        </p:nvSpPr>
        <p:spPr>
          <a:xfrm>
            <a:off x="4499541" y="947550"/>
            <a:ext cx="3774900" cy="16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08" name="Google Shape;308;p33"/>
          <p:cNvGrpSpPr/>
          <p:nvPr/>
        </p:nvGrpSpPr>
        <p:grpSpPr>
          <a:xfrm>
            <a:off x="5654140" y="121321"/>
            <a:ext cx="1465702" cy="836356"/>
            <a:chOff x="5244152" y="3799096"/>
            <a:chExt cx="1465702" cy="836356"/>
          </a:xfrm>
        </p:grpSpPr>
        <p:sp>
          <p:nvSpPr>
            <p:cNvPr id="309" name="Google Shape;309;p33"/>
            <p:cNvSpPr/>
            <p:nvPr/>
          </p:nvSpPr>
          <p:spPr>
            <a:xfrm rot="5400000">
              <a:off x="519240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 rot="5400000">
              <a:off x="592525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3"/>
          <p:cNvSpPr/>
          <p:nvPr/>
        </p:nvSpPr>
        <p:spPr>
          <a:xfrm>
            <a:off x="7386918" y="121335"/>
            <a:ext cx="1064197" cy="836322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3" name="Google Shape;313;p33"/>
          <p:cNvCxnSpPr/>
          <p:nvPr/>
        </p:nvCxnSpPr>
        <p:spPr>
          <a:xfrm>
            <a:off x="401400" y="257825"/>
            <a:ext cx="3460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3"/>
          <p:cNvCxnSpPr/>
          <p:nvPr/>
        </p:nvCxnSpPr>
        <p:spPr>
          <a:xfrm>
            <a:off x="401400" y="488567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 descr="A person standing on a computer&#10;&#10;Description automatically generated">
            <a:extLst>
              <a:ext uri="{FF2B5EF4-FFF2-40B4-BE49-F238E27FC236}">
                <a16:creationId xmlns:a16="http://schemas.microsoft.com/office/drawing/2014/main" id="{3FBF72DF-BEA9-4039-A5E5-93B3DBA9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0" t="20807" r="2748"/>
          <a:stretch/>
        </p:blipFill>
        <p:spPr>
          <a:xfrm>
            <a:off x="-274320" y="0"/>
            <a:ext cx="5277779" cy="5143500"/>
          </a:xfrm>
          <a:prstGeom prst="rect">
            <a:avLst/>
          </a:prstGeom>
        </p:spPr>
      </p:pic>
      <p:sp>
        <p:nvSpPr>
          <p:cNvPr id="312" name="Google Shape;312;p33"/>
          <p:cNvSpPr/>
          <p:nvPr/>
        </p:nvSpPr>
        <p:spPr>
          <a:xfrm>
            <a:off x="4408029" y="179120"/>
            <a:ext cx="835507" cy="659831"/>
          </a:xfrm>
          <a:custGeom>
            <a:avLst/>
            <a:gdLst/>
            <a:ahLst/>
            <a:cxnLst/>
            <a:rect l="l" t="t" r="r" b="b"/>
            <a:pathLst>
              <a:path w="55231" h="43618" extrusionOk="0">
                <a:moveTo>
                  <a:pt x="44624" y="0"/>
                </a:moveTo>
                <a:cubicBezTo>
                  <a:pt x="44528" y="0"/>
                  <a:pt x="44431" y="6"/>
                  <a:pt x="44333" y="17"/>
                </a:cubicBezTo>
                <a:lnTo>
                  <a:pt x="2923" y="4843"/>
                </a:lnTo>
                <a:cubicBezTo>
                  <a:pt x="2372" y="4906"/>
                  <a:pt x="1802" y="4978"/>
                  <a:pt x="1324" y="5254"/>
                </a:cubicBezTo>
                <a:cubicBezTo>
                  <a:pt x="193" y="5909"/>
                  <a:pt x="1" y="7408"/>
                  <a:pt x="4" y="8688"/>
                </a:cubicBezTo>
                <a:cubicBezTo>
                  <a:pt x="10" y="14512"/>
                  <a:pt x="1433" y="20325"/>
                  <a:pt x="4120" y="25515"/>
                </a:cubicBezTo>
                <a:cubicBezTo>
                  <a:pt x="4121" y="25515"/>
                  <a:pt x="7329" y="32191"/>
                  <a:pt x="14267" y="36709"/>
                </a:cubicBezTo>
                <a:cubicBezTo>
                  <a:pt x="21849" y="41514"/>
                  <a:pt x="30320" y="43618"/>
                  <a:pt x="39032" y="43618"/>
                </a:cubicBezTo>
                <a:cubicBezTo>
                  <a:pt x="43959" y="43618"/>
                  <a:pt x="48963" y="42945"/>
                  <a:pt x="53926" y="41708"/>
                </a:cubicBezTo>
                <a:cubicBezTo>
                  <a:pt x="54725" y="41509"/>
                  <a:pt x="55230" y="40734"/>
                  <a:pt x="55094" y="39942"/>
                </a:cubicBezTo>
                <a:cubicBezTo>
                  <a:pt x="52978" y="27638"/>
                  <a:pt x="49788" y="14042"/>
                  <a:pt x="46960" y="1821"/>
                </a:cubicBezTo>
                <a:cubicBezTo>
                  <a:pt x="46712" y="743"/>
                  <a:pt x="45732" y="0"/>
                  <a:pt x="44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804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9"/>
          <p:cNvSpPr txBox="1">
            <a:spLocks noGrp="1"/>
          </p:cNvSpPr>
          <p:nvPr>
            <p:ph type="title"/>
          </p:nvPr>
        </p:nvSpPr>
        <p:spPr>
          <a:xfrm>
            <a:off x="322746" y="253217"/>
            <a:ext cx="7708500" cy="63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UTM Swiss 721 Black Condensed" panose="02000500000000000000" pitchFamily="2" charset="0"/>
              </a:rPr>
              <a:t>BIỂU ĐỒ USE CASE TỔNG QUÁT</a:t>
            </a:r>
            <a:endParaRPr sz="3500">
              <a:latin typeface="UTM Swiss 721 Black Condensed" panose="02000500000000000000" pitchFamily="2" charset="0"/>
            </a:endParaRPr>
          </a:p>
        </p:txBody>
      </p:sp>
      <p:sp>
        <p:nvSpPr>
          <p:cNvPr id="778" name="Google Shape;778;p49"/>
          <p:cNvSpPr/>
          <p:nvPr/>
        </p:nvSpPr>
        <p:spPr>
          <a:xfrm>
            <a:off x="127188" y="4252008"/>
            <a:ext cx="812187" cy="638274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9"/>
          <p:cNvSpPr/>
          <p:nvPr/>
        </p:nvSpPr>
        <p:spPr>
          <a:xfrm rot="15787417">
            <a:off x="7995212" y="3842625"/>
            <a:ext cx="1914823" cy="1315607"/>
          </a:xfrm>
          <a:custGeom>
            <a:avLst/>
            <a:gdLst/>
            <a:ahLst/>
            <a:cxnLst/>
            <a:rect l="l" t="t" r="r" b="b"/>
            <a:pathLst>
              <a:path w="86676" h="59552" extrusionOk="0">
                <a:moveTo>
                  <a:pt x="12186" y="1"/>
                </a:moveTo>
                <a:cubicBezTo>
                  <a:pt x="8578" y="1"/>
                  <a:pt x="4536" y="1253"/>
                  <a:pt x="2253" y="3890"/>
                </a:cubicBezTo>
                <a:cubicBezTo>
                  <a:pt x="748" y="5624"/>
                  <a:pt x="0" y="8229"/>
                  <a:pt x="1065" y="10264"/>
                </a:cubicBezTo>
                <a:cubicBezTo>
                  <a:pt x="2091" y="12229"/>
                  <a:pt x="4396" y="13090"/>
                  <a:pt x="6108" y="14501"/>
                </a:cubicBezTo>
                <a:cubicBezTo>
                  <a:pt x="10265" y="17924"/>
                  <a:pt x="10575" y="24197"/>
                  <a:pt x="13669" y="28604"/>
                </a:cubicBezTo>
                <a:cubicBezTo>
                  <a:pt x="16071" y="32025"/>
                  <a:pt x="20259" y="34018"/>
                  <a:pt x="24417" y="34018"/>
                </a:cubicBezTo>
                <a:cubicBezTo>
                  <a:pt x="25866" y="34018"/>
                  <a:pt x="27311" y="33776"/>
                  <a:pt x="28676" y="33268"/>
                </a:cubicBezTo>
                <a:cubicBezTo>
                  <a:pt x="29887" y="32817"/>
                  <a:pt x="31315" y="32231"/>
                  <a:pt x="32547" y="32231"/>
                </a:cubicBezTo>
                <a:cubicBezTo>
                  <a:pt x="33298" y="32231"/>
                  <a:pt x="33976" y="32449"/>
                  <a:pt x="34487" y="33048"/>
                </a:cubicBezTo>
                <a:cubicBezTo>
                  <a:pt x="35182" y="33861"/>
                  <a:pt x="35168" y="35036"/>
                  <a:pt x="35268" y="36100"/>
                </a:cubicBezTo>
                <a:cubicBezTo>
                  <a:pt x="35807" y="41888"/>
                  <a:pt x="41418" y="46569"/>
                  <a:pt x="47139" y="46569"/>
                </a:cubicBezTo>
                <a:cubicBezTo>
                  <a:pt x="47909" y="46569"/>
                  <a:pt x="48681" y="46484"/>
                  <a:pt x="49443" y="46306"/>
                </a:cubicBezTo>
                <a:cubicBezTo>
                  <a:pt x="52571" y="45573"/>
                  <a:pt x="55581" y="43538"/>
                  <a:pt x="58665" y="43538"/>
                </a:cubicBezTo>
                <a:cubicBezTo>
                  <a:pt x="59188" y="43538"/>
                  <a:pt x="59714" y="43597"/>
                  <a:pt x="60243" y="43731"/>
                </a:cubicBezTo>
                <a:cubicBezTo>
                  <a:pt x="63329" y="44511"/>
                  <a:pt x="65211" y="47574"/>
                  <a:pt x="66522" y="50473"/>
                </a:cubicBezTo>
                <a:cubicBezTo>
                  <a:pt x="67832" y="53373"/>
                  <a:pt x="69058" y="56570"/>
                  <a:pt x="71728" y="58301"/>
                </a:cubicBezTo>
                <a:cubicBezTo>
                  <a:pt x="73074" y="59173"/>
                  <a:pt x="74641" y="59551"/>
                  <a:pt x="76242" y="59551"/>
                </a:cubicBezTo>
                <a:cubicBezTo>
                  <a:pt x="77998" y="59551"/>
                  <a:pt x="79794" y="59096"/>
                  <a:pt x="81382" y="58338"/>
                </a:cubicBezTo>
                <a:cubicBezTo>
                  <a:pt x="83802" y="57183"/>
                  <a:pt x="86047" y="55132"/>
                  <a:pt x="86380" y="52471"/>
                </a:cubicBezTo>
                <a:cubicBezTo>
                  <a:pt x="86675" y="50118"/>
                  <a:pt x="83986" y="46891"/>
                  <a:pt x="81650" y="46891"/>
                </a:cubicBezTo>
                <a:cubicBezTo>
                  <a:pt x="81344" y="46891"/>
                  <a:pt x="81044" y="46946"/>
                  <a:pt x="80757" y="47066"/>
                </a:cubicBezTo>
                <a:cubicBezTo>
                  <a:pt x="80414" y="47210"/>
                  <a:pt x="80066" y="47276"/>
                  <a:pt x="79722" y="47276"/>
                </a:cubicBezTo>
                <a:cubicBezTo>
                  <a:pt x="77885" y="47276"/>
                  <a:pt x="76150" y="45399"/>
                  <a:pt x="75688" y="43465"/>
                </a:cubicBezTo>
                <a:cubicBezTo>
                  <a:pt x="75139" y="41168"/>
                  <a:pt x="75636" y="38737"/>
                  <a:pt x="75213" y="36413"/>
                </a:cubicBezTo>
                <a:cubicBezTo>
                  <a:pt x="74505" y="32527"/>
                  <a:pt x="70974" y="29336"/>
                  <a:pt x="67035" y="29028"/>
                </a:cubicBezTo>
                <a:cubicBezTo>
                  <a:pt x="66777" y="29007"/>
                  <a:pt x="66517" y="28998"/>
                  <a:pt x="66257" y="28998"/>
                </a:cubicBezTo>
                <a:cubicBezTo>
                  <a:pt x="62267" y="28998"/>
                  <a:pt x="58046" y="31223"/>
                  <a:pt x="54331" y="31223"/>
                </a:cubicBezTo>
                <a:cubicBezTo>
                  <a:pt x="52934" y="31223"/>
                  <a:pt x="51608" y="30908"/>
                  <a:pt x="50393" y="30042"/>
                </a:cubicBezTo>
                <a:cubicBezTo>
                  <a:pt x="46448" y="27227"/>
                  <a:pt x="46885" y="20280"/>
                  <a:pt x="42512" y="18193"/>
                </a:cubicBezTo>
                <a:cubicBezTo>
                  <a:pt x="41666" y="17790"/>
                  <a:pt x="40786" y="17641"/>
                  <a:pt x="39884" y="17641"/>
                </a:cubicBezTo>
                <a:cubicBezTo>
                  <a:pt x="37308" y="17641"/>
                  <a:pt x="34548" y="18858"/>
                  <a:pt x="31871" y="18858"/>
                </a:cubicBezTo>
                <a:cubicBezTo>
                  <a:pt x="31516" y="18858"/>
                  <a:pt x="31163" y="18837"/>
                  <a:pt x="30812" y="18788"/>
                </a:cubicBezTo>
                <a:cubicBezTo>
                  <a:pt x="27273" y="18301"/>
                  <a:pt x="24690" y="15178"/>
                  <a:pt x="23089" y="11983"/>
                </a:cubicBezTo>
                <a:cubicBezTo>
                  <a:pt x="21491" y="8788"/>
                  <a:pt x="20461" y="5248"/>
                  <a:pt x="18204" y="2479"/>
                </a:cubicBezTo>
                <a:cubicBezTo>
                  <a:pt x="17146" y="1181"/>
                  <a:pt x="15105" y="190"/>
                  <a:pt x="13433" y="52"/>
                </a:cubicBezTo>
                <a:cubicBezTo>
                  <a:pt x="13025" y="18"/>
                  <a:pt x="12609" y="1"/>
                  <a:pt x="12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9"/>
          <p:cNvSpPr/>
          <p:nvPr/>
        </p:nvSpPr>
        <p:spPr>
          <a:xfrm rot="6604933">
            <a:off x="8639251" y="-39170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9"/>
          <p:cNvSpPr/>
          <p:nvPr/>
        </p:nvSpPr>
        <p:spPr>
          <a:xfrm>
            <a:off x="-12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7379618A-4298-4A89-8D15-F6CDDE9D8D5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188" y="100766"/>
            <a:ext cx="3666748" cy="478951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7" name="Google Shape;816;p13">
            <a:extLst>
              <a:ext uri="{FF2B5EF4-FFF2-40B4-BE49-F238E27FC236}">
                <a16:creationId xmlns:a16="http://schemas.microsoft.com/office/drawing/2014/main" id="{3C8A3244-C0CC-4B09-9B1A-80D7BB7853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848363"/>
              </p:ext>
            </p:extLst>
          </p:nvPr>
        </p:nvGraphicFramePr>
        <p:xfrm>
          <a:off x="634797" y="1278034"/>
          <a:ext cx="3941826" cy="2837414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1096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5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Tên Actor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Chức năng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5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Quản trị viên</a:t>
                      </a:r>
                      <a:endParaRPr sz="1300" u="none" strike="noStrike" cap="none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 dirty="0" err="1"/>
                        <a:t>Là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người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có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toàn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quyền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tương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tác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với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hệ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thống</a:t>
                      </a:r>
                      <a:r>
                        <a:rPr lang="en-US" sz="1300" u="none" strike="noStrike" cap="none" dirty="0"/>
                        <a:t>, </a:t>
                      </a:r>
                      <a:r>
                        <a:rPr lang="en-US" sz="1300" u="none" strike="noStrike" cap="none" dirty="0" err="1"/>
                        <a:t>có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quyền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điều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khiển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cũng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như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kiểm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soát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mọi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hoạt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động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của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hệ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err="1"/>
                        <a:t>thống</a:t>
                      </a:r>
                      <a:r>
                        <a:rPr lang="en-US" sz="1300" u="none" strike="noStrike" cap="none"/>
                        <a:t>.</a:t>
                      </a:r>
                      <a:endParaRPr sz="12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62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Khách hàng</a:t>
                      </a:r>
                      <a:endParaRPr sz="1300" u="none" strike="noStrike" cap="none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 dirty="0" err="1"/>
                        <a:t>Người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dùng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là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đối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tượng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có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thể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thực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err="1"/>
                        <a:t>hiện</a:t>
                      </a:r>
                      <a:r>
                        <a:rPr lang="en-US" sz="1300" u="none" strike="noStrike" cap="none"/>
                        <a:t> thao tác như: </a:t>
                      </a:r>
                      <a:r>
                        <a:rPr lang="en-US" sz="1300" u="none" strike="noStrike" cap="none" dirty="0" err="1"/>
                        <a:t>đăng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dirty="0" err="1"/>
                        <a:t>nhập</a:t>
                      </a:r>
                      <a:r>
                        <a:rPr lang="en-US" sz="1300" u="none" strike="noStrike" cap="none" dirty="0"/>
                        <a:t>, </a:t>
                      </a:r>
                      <a:r>
                        <a:rPr lang="en-US" sz="1300" u="none" strike="noStrike" cap="none" dirty="0" err="1"/>
                        <a:t>đăng</a:t>
                      </a:r>
                      <a:r>
                        <a:rPr lang="en-US" sz="1300" u="none" strike="noStrike" cap="none" dirty="0"/>
                        <a:t> </a:t>
                      </a:r>
                      <a:r>
                        <a:rPr lang="en-US" sz="1300" u="none" strike="noStrike" cap="none" err="1"/>
                        <a:t>ký</a:t>
                      </a:r>
                      <a:r>
                        <a:rPr lang="en-US" sz="1300" u="none" strike="noStrike" cap="none"/>
                        <a:t>, xem trang chủ, mua hàng,…</a:t>
                      </a:r>
                      <a:endParaRPr sz="1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40"/>
          <p:cNvGrpSpPr/>
          <p:nvPr/>
        </p:nvGrpSpPr>
        <p:grpSpPr>
          <a:xfrm>
            <a:off x="4109626" y="1658355"/>
            <a:ext cx="1047847" cy="1047846"/>
            <a:chOff x="2397250" y="3240650"/>
            <a:chExt cx="297650" cy="297675"/>
          </a:xfrm>
        </p:grpSpPr>
        <p:sp>
          <p:nvSpPr>
            <p:cNvPr id="439" name="Google Shape;439;p40"/>
            <p:cNvSpPr/>
            <p:nvPr/>
          </p:nvSpPr>
          <p:spPr>
            <a:xfrm>
              <a:off x="2433250" y="3276625"/>
              <a:ext cx="161950" cy="161950"/>
            </a:xfrm>
            <a:custGeom>
              <a:avLst/>
              <a:gdLst/>
              <a:ahLst/>
              <a:cxnLst/>
              <a:rect l="l" t="t" r="r" b="b"/>
              <a:pathLst>
                <a:path w="6478" h="6478" extrusionOk="0">
                  <a:moveTo>
                    <a:pt x="3239" y="721"/>
                  </a:moveTo>
                  <a:cubicBezTo>
                    <a:pt x="4627" y="721"/>
                    <a:pt x="5759" y="1850"/>
                    <a:pt x="5759" y="3240"/>
                  </a:cubicBezTo>
                  <a:cubicBezTo>
                    <a:pt x="5759" y="4630"/>
                    <a:pt x="4627" y="5760"/>
                    <a:pt x="3239" y="5760"/>
                  </a:cubicBezTo>
                  <a:cubicBezTo>
                    <a:pt x="1850" y="5760"/>
                    <a:pt x="719" y="4630"/>
                    <a:pt x="719" y="3240"/>
                  </a:cubicBezTo>
                  <a:cubicBezTo>
                    <a:pt x="719" y="1850"/>
                    <a:pt x="1849" y="721"/>
                    <a:pt x="3239" y="721"/>
                  </a:cubicBezTo>
                  <a:close/>
                  <a:moveTo>
                    <a:pt x="3239" y="0"/>
                  </a:moveTo>
                  <a:cubicBezTo>
                    <a:pt x="1453" y="0"/>
                    <a:pt x="0" y="1453"/>
                    <a:pt x="0" y="3239"/>
                  </a:cubicBezTo>
                  <a:cubicBezTo>
                    <a:pt x="0" y="5024"/>
                    <a:pt x="1453" y="6477"/>
                    <a:pt x="3239" y="6477"/>
                  </a:cubicBezTo>
                  <a:cubicBezTo>
                    <a:pt x="5024" y="6477"/>
                    <a:pt x="6477" y="5024"/>
                    <a:pt x="6477" y="3239"/>
                  </a:cubicBezTo>
                  <a:cubicBezTo>
                    <a:pt x="6477" y="1453"/>
                    <a:pt x="5024" y="0"/>
                    <a:pt x="3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2482375" y="3312625"/>
              <a:ext cx="76800" cy="76800"/>
            </a:xfrm>
            <a:custGeom>
              <a:avLst/>
              <a:gdLst/>
              <a:ahLst/>
              <a:cxnLst/>
              <a:rect l="l" t="t" r="r" b="b"/>
              <a:pathLst>
                <a:path w="3072" h="3072" extrusionOk="0">
                  <a:moveTo>
                    <a:pt x="1274" y="1"/>
                  </a:moveTo>
                  <a:cubicBezTo>
                    <a:pt x="792" y="1"/>
                    <a:pt x="341" y="187"/>
                    <a:pt x="0" y="528"/>
                  </a:cubicBezTo>
                  <a:lnTo>
                    <a:pt x="509" y="1037"/>
                  </a:lnTo>
                  <a:cubicBezTo>
                    <a:pt x="720" y="826"/>
                    <a:pt x="997" y="720"/>
                    <a:pt x="1273" y="720"/>
                  </a:cubicBezTo>
                  <a:cubicBezTo>
                    <a:pt x="1550" y="720"/>
                    <a:pt x="1826" y="826"/>
                    <a:pt x="2036" y="1037"/>
                  </a:cubicBezTo>
                  <a:cubicBezTo>
                    <a:pt x="2457" y="1458"/>
                    <a:pt x="2457" y="2143"/>
                    <a:pt x="2036" y="2563"/>
                  </a:cubicBezTo>
                  <a:lnTo>
                    <a:pt x="2545" y="3072"/>
                  </a:lnTo>
                  <a:cubicBezTo>
                    <a:pt x="2885" y="2733"/>
                    <a:pt x="3071" y="2280"/>
                    <a:pt x="3071" y="1799"/>
                  </a:cubicBezTo>
                  <a:cubicBezTo>
                    <a:pt x="3071" y="1317"/>
                    <a:pt x="2885" y="868"/>
                    <a:pt x="2547" y="528"/>
                  </a:cubicBezTo>
                  <a:cubicBezTo>
                    <a:pt x="2207" y="187"/>
                    <a:pt x="1755" y="1"/>
                    <a:pt x="1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2397250" y="3240650"/>
              <a:ext cx="297650" cy="297675"/>
            </a:xfrm>
            <a:custGeom>
              <a:avLst/>
              <a:gdLst/>
              <a:ahLst/>
              <a:cxnLst/>
              <a:rect l="l" t="t" r="r" b="b"/>
              <a:pathLst>
                <a:path w="11906" h="11907" extrusionOk="0">
                  <a:moveTo>
                    <a:pt x="4678" y="721"/>
                  </a:moveTo>
                  <a:cubicBezTo>
                    <a:pt x="6862" y="721"/>
                    <a:pt x="8637" y="2498"/>
                    <a:pt x="8637" y="4679"/>
                  </a:cubicBezTo>
                  <a:cubicBezTo>
                    <a:pt x="8637" y="5507"/>
                    <a:pt x="8383" y="6298"/>
                    <a:pt x="7904" y="6971"/>
                  </a:cubicBezTo>
                  <a:lnTo>
                    <a:pt x="7727" y="7220"/>
                  </a:lnTo>
                  <a:lnTo>
                    <a:pt x="10888" y="10379"/>
                  </a:lnTo>
                  <a:lnTo>
                    <a:pt x="10379" y="10888"/>
                  </a:lnTo>
                  <a:lnTo>
                    <a:pt x="7218" y="7729"/>
                  </a:lnTo>
                  <a:lnTo>
                    <a:pt x="6970" y="7905"/>
                  </a:lnTo>
                  <a:cubicBezTo>
                    <a:pt x="6298" y="8384"/>
                    <a:pt x="5505" y="8638"/>
                    <a:pt x="4678" y="8638"/>
                  </a:cubicBezTo>
                  <a:cubicBezTo>
                    <a:pt x="2495" y="8638"/>
                    <a:pt x="720" y="6862"/>
                    <a:pt x="720" y="4679"/>
                  </a:cubicBezTo>
                  <a:cubicBezTo>
                    <a:pt x="720" y="2498"/>
                    <a:pt x="2496" y="721"/>
                    <a:pt x="4678" y="721"/>
                  </a:cubicBezTo>
                  <a:close/>
                  <a:moveTo>
                    <a:pt x="4679" y="0"/>
                  </a:moveTo>
                  <a:cubicBezTo>
                    <a:pt x="2099" y="0"/>
                    <a:pt x="0" y="2099"/>
                    <a:pt x="0" y="4679"/>
                  </a:cubicBezTo>
                  <a:cubicBezTo>
                    <a:pt x="0" y="7260"/>
                    <a:pt x="2099" y="9358"/>
                    <a:pt x="4679" y="9358"/>
                  </a:cubicBezTo>
                  <a:cubicBezTo>
                    <a:pt x="5553" y="9358"/>
                    <a:pt x="6396" y="9119"/>
                    <a:pt x="7134" y="8661"/>
                  </a:cubicBezTo>
                  <a:lnTo>
                    <a:pt x="10379" y="11907"/>
                  </a:lnTo>
                  <a:lnTo>
                    <a:pt x="11905" y="10379"/>
                  </a:lnTo>
                  <a:lnTo>
                    <a:pt x="8660" y="7135"/>
                  </a:lnTo>
                  <a:cubicBezTo>
                    <a:pt x="9118" y="6396"/>
                    <a:pt x="9358" y="5554"/>
                    <a:pt x="9358" y="4679"/>
                  </a:cubicBezTo>
                  <a:cubicBezTo>
                    <a:pt x="9358" y="2099"/>
                    <a:pt x="7259" y="0"/>
                    <a:pt x="4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40"/>
          <p:cNvGrpSpPr/>
          <p:nvPr/>
        </p:nvGrpSpPr>
        <p:grpSpPr>
          <a:xfrm>
            <a:off x="1417713" y="1658350"/>
            <a:ext cx="1122709" cy="1047852"/>
            <a:chOff x="2910150" y="2757000"/>
            <a:chExt cx="296950" cy="283525"/>
          </a:xfrm>
        </p:grpSpPr>
        <p:sp>
          <p:nvSpPr>
            <p:cNvPr id="443" name="Google Shape;443;p40"/>
            <p:cNvSpPr/>
            <p:nvPr/>
          </p:nvSpPr>
          <p:spPr>
            <a:xfrm>
              <a:off x="3038425" y="2988825"/>
              <a:ext cx="37900" cy="37900"/>
            </a:xfrm>
            <a:custGeom>
              <a:avLst/>
              <a:gdLst/>
              <a:ahLst/>
              <a:cxnLst/>
              <a:rect l="l" t="t" r="r" b="b"/>
              <a:pathLst>
                <a:path w="1516" h="1516" extrusionOk="0">
                  <a:moveTo>
                    <a:pt x="907" y="1"/>
                  </a:moveTo>
                  <a:cubicBezTo>
                    <a:pt x="679" y="366"/>
                    <a:pt x="365" y="679"/>
                    <a:pt x="1" y="907"/>
                  </a:cubicBezTo>
                  <a:lnTo>
                    <a:pt x="385" y="1516"/>
                  </a:lnTo>
                  <a:cubicBezTo>
                    <a:pt x="839" y="1230"/>
                    <a:pt x="1230" y="840"/>
                    <a:pt x="1516" y="385"/>
                  </a:cubicBezTo>
                  <a:lnTo>
                    <a:pt x="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2980150" y="3020725"/>
              <a:ext cx="40025" cy="19800"/>
            </a:xfrm>
            <a:custGeom>
              <a:avLst/>
              <a:gdLst/>
              <a:ahLst/>
              <a:cxnLst/>
              <a:rect l="l" t="t" r="r" b="b"/>
              <a:pathLst>
                <a:path w="1601" h="792" extrusionOk="0">
                  <a:moveTo>
                    <a:pt x="160" y="1"/>
                  </a:moveTo>
                  <a:lnTo>
                    <a:pt x="1" y="702"/>
                  </a:lnTo>
                  <a:cubicBezTo>
                    <a:pt x="261" y="762"/>
                    <a:pt x="531" y="791"/>
                    <a:pt x="800" y="791"/>
                  </a:cubicBezTo>
                  <a:cubicBezTo>
                    <a:pt x="1069" y="791"/>
                    <a:pt x="1338" y="762"/>
                    <a:pt x="1600" y="702"/>
                  </a:cubicBezTo>
                  <a:lnTo>
                    <a:pt x="1440" y="1"/>
                  </a:lnTo>
                  <a:cubicBezTo>
                    <a:pt x="1231" y="48"/>
                    <a:pt x="1016" y="72"/>
                    <a:pt x="800" y="72"/>
                  </a:cubicBezTo>
                  <a:cubicBezTo>
                    <a:pt x="585" y="72"/>
                    <a:pt x="369" y="48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2923950" y="2988825"/>
              <a:ext cx="37875" cy="37900"/>
            </a:xfrm>
            <a:custGeom>
              <a:avLst/>
              <a:gdLst/>
              <a:ahLst/>
              <a:cxnLst/>
              <a:rect l="l" t="t" r="r" b="b"/>
              <a:pathLst>
                <a:path w="1515" h="1516" extrusionOk="0">
                  <a:moveTo>
                    <a:pt x="610" y="1"/>
                  </a:moveTo>
                  <a:lnTo>
                    <a:pt x="0" y="385"/>
                  </a:lnTo>
                  <a:cubicBezTo>
                    <a:pt x="287" y="839"/>
                    <a:pt x="677" y="1230"/>
                    <a:pt x="1132" y="1516"/>
                  </a:cubicBezTo>
                  <a:lnTo>
                    <a:pt x="1515" y="907"/>
                  </a:lnTo>
                  <a:cubicBezTo>
                    <a:pt x="1152" y="679"/>
                    <a:pt x="839" y="366"/>
                    <a:pt x="6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2910150" y="2930550"/>
              <a:ext cx="19825" cy="40025"/>
            </a:xfrm>
            <a:custGeom>
              <a:avLst/>
              <a:gdLst/>
              <a:ahLst/>
              <a:cxnLst/>
              <a:rect l="l" t="t" r="r" b="b"/>
              <a:pathLst>
                <a:path w="793" h="1601" extrusionOk="0">
                  <a:moveTo>
                    <a:pt x="90" y="1"/>
                  </a:moveTo>
                  <a:cubicBezTo>
                    <a:pt x="31" y="261"/>
                    <a:pt x="1" y="531"/>
                    <a:pt x="1" y="800"/>
                  </a:cubicBezTo>
                  <a:cubicBezTo>
                    <a:pt x="1" y="1069"/>
                    <a:pt x="31" y="1338"/>
                    <a:pt x="90" y="1600"/>
                  </a:cubicBezTo>
                  <a:lnTo>
                    <a:pt x="792" y="1440"/>
                  </a:lnTo>
                  <a:cubicBezTo>
                    <a:pt x="745" y="1232"/>
                    <a:pt x="721" y="1016"/>
                    <a:pt x="721" y="800"/>
                  </a:cubicBezTo>
                  <a:cubicBezTo>
                    <a:pt x="721" y="584"/>
                    <a:pt x="746" y="369"/>
                    <a:pt x="792" y="160"/>
                  </a:cubicBezTo>
                  <a:lnTo>
                    <a:pt x="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2924000" y="2874375"/>
              <a:ext cx="37900" cy="37875"/>
            </a:xfrm>
            <a:custGeom>
              <a:avLst/>
              <a:gdLst/>
              <a:ahLst/>
              <a:cxnLst/>
              <a:rect l="l" t="t" r="r" b="b"/>
              <a:pathLst>
                <a:path w="1516" h="1515" extrusionOk="0">
                  <a:moveTo>
                    <a:pt x="1131" y="0"/>
                  </a:moveTo>
                  <a:cubicBezTo>
                    <a:pt x="676" y="287"/>
                    <a:pt x="286" y="677"/>
                    <a:pt x="0" y="1131"/>
                  </a:cubicBezTo>
                  <a:lnTo>
                    <a:pt x="609" y="1515"/>
                  </a:lnTo>
                  <a:cubicBezTo>
                    <a:pt x="838" y="1151"/>
                    <a:pt x="1151" y="838"/>
                    <a:pt x="1515" y="609"/>
                  </a:cubicBezTo>
                  <a:lnTo>
                    <a:pt x="1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2980125" y="2757000"/>
              <a:ext cx="226975" cy="225200"/>
            </a:xfrm>
            <a:custGeom>
              <a:avLst/>
              <a:gdLst/>
              <a:ahLst/>
              <a:cxnLst/>
              <a:rect l="l" t="t" r="r" b="b"/>
              <a:pathLst>
                <a:path w="9079" h="9008" extrusionOk="0">
                  <a:moveTo>
                    <a:pt x="1914" y="1449"/>
                  </a:moveTo>
                  <a:lnTo>
                    <a:pt x="6097" y="3709"/>
                  </a:lnTo>
                  <a:lnTo>
                    <a:pt x="2359" y="2992"/>
                  </a:lnTo>
                  <a:lnTo>
                    <a:pt x="1914" y="1449"/>
                  </a:lnTo>
                  <a:close/>
                  <a:moveTo>
                    <a:pt x="2183" y="3691"/>
                  </a:moveTo>
                  <a:lnTo>
                    <a:pt x="6414" y="4502"/>
                  </a:lnTo>
                  <a:lnTo>
                    <a:pt x="2183" y="5314"/>
                  </a:lnTo>
                  <a:lnTo>
                    <a:pt x="1297" y="4502"/>
                  </a:lnTo>
                  <a:lnTo>
                    <a:pt x="2183" y="3691"/>
                  </a:lnTo>
                  <a:close/>
                  <a:moveTo>
                    <a:pt x="6097" y="5298"/>
                  </a:moveTo>
                  <a:lnTo>
                    <a:pt x="1914" y="7558"/>
                  </a:lnTo>
                  <a:lnTo>
                    <a:pt x="2359" y="6015"/>
                  </a:lnTo>
                  <a:lnTo>
                    <a:pt x="6097" y="5298"/>
                  </a:lnTo>
                  <a:close/>
                  <a:moveTo>
                    <a:pt x="747" y="1"/>
                  </a:moveTo>
                  <a:lnTo>
                    <a:pt x="1667" y="3190"/>
                  </a:lnTo>
                  <a:lnTo>
                    <a:pt x="619" y="4150"/>
                  </a:lnTo>
                  <a:cubicBezTo>
                    <a:pt x="411" y="4160"/>
                    <a:pt x="204" y="4188"/>
                    <a:pt x="1" y="4234"/>
                  </a:cubicBezTo>
                  <a:lnTo>
                    <a:pt x="160" y="4937"/>
                  </a:lnTo>
                  <a:cubicBezTo>
                    <a:pt x="314" y="4899"/>
                    <a:pt x="473" y="4877"/>
                    <a:pt x="631" y="4868"/>
                  </a:cubicBezTo>
                  <a:lnTo>
                    <a:pt x="1667" y="5818"/>
                  </a:lnTo>
                  <a:lnTo>
                    <a:pt x="747" y="9008"/>
                  </a:lnTo>
                  <a:lnTo>
                    <a:pt x="9079" y="4504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40"/>
          <p:cNvSpPr txBox="1">
            <a:spLocks noGrp="1"/>
          </p:cNvSpPr>
          <p:nvPr>
            <p:ph type="title"/>
          </p:nvPr>
        </p:nvSpPr>
        <p:spPr>
          <a:xfrm>
            <a:off x="442567" y="271957"/>
            <a:ext cx="54028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TM Swiss 721 Black Condensed" panose="02000500000000000000" pitchFamily="2" charset="0"/>
              </a:rPr>
              <a:t>BIỂU ĐỒ LỚP PHÂN TÍCH</a:t>
            </a:r>
            <a:endParaRPr>
              <a:latin typeface="UTM Swiss 721 Black Condensed" panose="02000500000000000000" pitchFamily="2" charset="0"/>
            </a:endParaRPr>
          </a:p>
        </p:txBody>
      </p:sp>
      <p:sp>
        <p:nvSpPr>
          <p:cNvPr id="457" name="Google Shape;457;p40"/>
          <p:cNvSpPr/>
          <p:nvPr/>
        </p:nvSpPr>
        <p:spPr>
          <a:xfrm>
            <a:off x="8331813" y="19573"/>
            <a:ext cx="812187" cy="638274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0"/>
          <p:cNvSpPr/>
          <p:nvPr/>
        </p:nvSpPr>
        <p:spPr>
          <a:xfrm>
            <a:off x="7370028" y="391188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0"/>
          <p:cNvSpPr/>
          <p:nvPr/>
        </p:nvSpPr>
        <p:spPr>
          <a:xfrm>
            <a:off x="6263750" y="525520"/>
            <a:ext cx="812187" cy="638274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09B7554-091E-41D1-903B-70132E9F12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086" y="949036"/>
            <a:ext cx="5131265" cy="3975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BF57035-131E-430D-A319-8A0F217FA67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67" y="697652"/>
            <a:ext cx="4838533" cy="435156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588;p47">
            <a:extLst>
              <a:ext uri="{FF2B5EF4-FFF2-40B4-BE49-F238E27FC236}">
                <a16:creationId xmlns:a16="http://schemas.microsoft.com/office/drawing/2014/main" id="{C83D82AB-8CBB-41A5-AA8A-7B55D3B6E1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8240" y="49357"/>
            <a:ext cx="3374724" cy="648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TM Swiss 721 Black Condensed" panose="02000500000000000000" pitchFamily="2" charset="0"/>
              </a:rPr>
              <a:t>CƠ SỞ DỮ LIỆU</a:t>
            </a:r>
            <a:endParaRPr>
              <a:solidFill>
                <a:schemeClr val="dk1"/>
              </a:solidFill>
              <a:latin typeface="UTM Swiss 721 Black Condensed" panose="02000500000000000000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FBA7105-BE66-4B3A-805B-9E914101325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56960" y="3230879"/>
            <a:ext cx="2913546" cy="1691881"/>
          </a:xfrm>
          <a:prstGeom prst="rect">
            <a:avLst/>
          </a:prstGeom>
        </p:spPr>
      </p:pic>
      <p:sp>
        <p:nvSpPr>
          <p:cNvPr id="37" name="Google Shape;305;p33">
            <a:extLst>
              <a:ext uri="{FF2B5EF4-FFF2-40B4-BE49-F238E27FC236}">
                <a16:creationId xmlns:a16="http://schemas.microsoft.com/office/drawing/2014/main" id="{24DFFFFF-FFA2-4C97-AB53-875F46C5FDA2}"/>
              </a:ext>
            </a:extLst>
          </p:cNvPr>
          <p:cNvSpPr txBox="1">
            <a:spLocks/>
          </p:cNvSpPr>
          <p:nvPr/>
        </p:nvSpPr>
        <p:spPr>
          <a:xfrm>
            <a:off x="4639733" y="3691467"/>
            <a:ext cx="1606471" cy="879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antari SemiBold"/>
              <a:buNone/>
              <a:defRPr sz="3500" b="0" i="0" u="none" strike="noStrike" cap="none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US" sz="2400">
                <a:solidFill>
                  <a:srgbClr val="0070C0"/>
                </a:solidFill>
              </a:rPr>
              <a:t>Thành viên</a:t>
            </a:r>
            <a:endParaRPr lang="vi-VN" sz="2400">
              <a:solidFill>
                <a:srgbClr val="0070C0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0B60954-E634-4A45-AE6A-A649E28A30D7}"/>
              </a:ext>
            </a:extLst>
          </p:cNvPr>
          <p:cNvPicPr/>
          <p:nvPr/>
        </p:nvPicPr>
        <p:blipFill rotWithShape="1">
          <a:blip r:embed="rId5"/>
          <a:srcRect l="859"/>
          <a:stretch/>
        </p:blipFill>
        <p:spPr bwMode="auto">
          <a:xfrm>
            <a:off x="5231491" y="697653"/>
            <a:ext cx="2913546" cy="16918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9" name="Google Shape;305;p33">
            <a:extLst>
              <a:ext uri="{FF2B5EF4-FFF2-40B4-BE49-F238E27FC236}">
                <a16:creationId xmlns:a16="http://schemas.microsoft.com/office/drawing/2014/main" id="{3C099E25-0ACA-4B52-848D-A39641DD2174}"/>
              </a:ext>
            </a:extLst>
          </p:cNvPr>
          <p:cNvSpPr txBox="1">
            <a:spLocks/>
          </p:cNvSpPr>
          <p:nvPr/>
        </p:nvSpPr>
        <p:spPr>
          <a:xfrm>
            <a:off x="8092524" y="1266958"/>
            <a:ext cx="1606471" cy="879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antari SemiBold"/>
              <a:buNone/>
              <a:defRPr sz="3500" b="0" i="0" u="none" strike="noStrike" cap="none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Khách hàng</a:t>
            </a:r>
            <a:endParaRPr lang="vi-VN" sz="2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061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80F91-DDFF-4B14-9B5E-D09B0FB0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907" y="0"/>
            <a:ext cx="6003529" cy="5143500"/>
          </a:xfrm>
          <a:prstGeom prst="rect">
            <a:avLst/>
          </a:prstGeom>
        </p:spPr>
      </p:pic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-124692" y="2325248"/>
            <a:ext cx="3160192" cy="11968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3500">
                <a:latin typeface="UTM Swiss 721 Black Condensed" panose="02000500000000000000" pitchFamily="2" charset="0"/>
              </a:rPr>
            </a:br>
            <a:r>
              <a:rPr lang="en" sz="3500">
                <a:latin typeface="UTM Swiss 721 Black Condensed" panose="02000500000000000000" pitchFamily="2" charset="0"/>
              </a:rPr>
              <a:t>DEMO</a:t>
            </a:r>
            <a:br>
              <a:rPr lang="en" sz="3500">
                <a:latin typeface="UTM Swiss 721 Black Condensed" panose="02000500000000000000" pitchFamily="2" charset="0"/>
              </a:rPr>
            </a:br>
            <a:r>
              <a:rPr lang="en" sz="3500">
                <a:latin typeface="UTM Swiss 721 Black Condensed" panose="02000500000000000000" pitchFamily="2" charset="0"/>
              </a:rPr>
              <a:t> CHƯƠNG TRÌNH</a:t>
            </a:r>
            <a:endParaRPr sz="3500">
              <a:latin typeface="UTM Swiss 721 Black Condensed" panose="02000500000000000000" pitchFamily="2" charset="0"/>
            </a:endParaRPr>
          </a:p>
        </p:txBody>
      </p:sp>
      <p:sp>
        <p:nvSpPr>
          <p:cNvPr id="306" name="Google Shape;306;p33"/>
          <p:cNvSpPr txBox="1">
            <a:spLocks noGrp="1"/>
          </p:cNvSpPr>
          <p:nvPr>
            <p:ph type="title" idx="2"/>
          </p:nvPr>
        </p:nvSpPr>
        <p:spPr>
          <a:xfrm>
            <a:off x="-1" y="486210"/>
            <a:ext cx="2653639" cy="16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3" name="Google Shape;313;p33"/>
          <p:cNvCxnSpPr/>
          <p:nvPr/>
        </p:nvCxnSpPr>
        <p:spPr>
          <a:xfrm>
            <a:off x="401400" y="257825"/>
            <a:ext cx="3460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3"/>
          <p:cNvCxnSpPr/>
          <p:nvPr/>
        </p:nvCxnSpPr>
        <p:spPr>
          <a:xfrm>
            <a:off x="401400" y="488567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522;p43">
            <a:extLst>
              <a:ext uri="{FF2B5EF4-FFF2-40B4-BE49-F238E27FC236}">
                <a16:creationId xmlns:a16="http://schemas.microsoft.com/office/drawing/2014/main" id="{9EF7D6FF-1BB8-4775-B22E-824F2C2AD4F2}"/>
              </a:ext>
            </a:extLst>
          </p:cNvPr>
          <p:cNvSpPr/>
          <p:nvPr/>
        </p:nvSpPr>
        <p:spPr>
          <a:xfrm>
            <a:off x="6505216" y="272126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23;p43">
            <a:extLst>
              <a:ext uri="{FF2B5EF4-FFF2-40B4-BE49-F238E27FC236}">
                <a16:creationId xmlns:a16="http://schemas.microsoft.com/office/drawing/2014/main" id="{2D707409-B3D8-4FF3-B4F8-29712D5EF60E}"/>
              </a:ext>
            </a:extLst>
          </p:cNvPr>
          <p:cNvSpPr/>
          <p:nvPr/>
        </p:nvSpPr>
        <p:spPr>
          <a:xfrm rot="3808707">
            <a:off x="7641612" y="55064"/>
            <a:ext cx="1219675" cy="1166963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24;p43">
            <a:extLst>
              <a:ext uri="{FF2B5EF4-FFF2-40B4-BE49-F238E27FC236}">
                <a16:creationId xmlns:a16="http://schemas.microsoft.com/office/drawing/2014/main" id="{F1233B31-FE7B-4F61-AE64-E5D1A9FF8B3C}"/>
              </a:ext>
            </a:extLst>
          </p:cNvPr>
          <p:cNvSpPr/>
          <p:nvPr/>
        </p:nvSpPr>
        <p:spPr>
          <a:xfrm rot="19848940">
            <a:off x="4171510" y="-19272"/>
            <a:ext cx="1914842" cy="1315620"/>
          </a:xfrm>
          <a:custGeom>
            <a:avLst/>
            <a:gdLst/>
            <a:ahLst/>
            <a:cxnLst/>
            <a:rect l="l" t="t" r="r" b="b"/>
            <a:pathLst>
              <a:path w="86676" h="59552" extrusionOk="0">
                <a:moveTo>
                  <a:pt x="12186" y="1"/>
                </a:moveTo>
                <a:cubicBezTo>
                  <a:pt x="8578" y="1"/>
                  <a:pt x="4536" y="1253"/>
                  <a:pt x="2253" y="3890"/>
                </a:cubicBezTo>
                <a:cubicBezTo>
                  <a:pt x="748" y="5624"/>
                  <a:pt x="0" y="8229"/>
                  <a:pt x="1065" y="10264"/>
                </a:cubicBezTo>
                <a:cubicBezTo>
                  <a:pt x="2091" y="12229"/>
                  <a:pt x="4396" y="13090"/>
                  <a:pt x="6108" y="14501"/>
                </a:cubicBezTo>
                <a:cubicBezTo>
                  <a:pt x="10265" y="17924"/>
                  <a:pt x="10575" y="24197"/>
                  <a:pt x="13669" y="28604"/>
                </a:cubicBezTo>
                <a:cubicBezTo>
                  <a:pt x="16071" y="32025"/>
                  <a:pt x="20259" y="34018"/>
                  <a:pt x="24417" y="34018"/>
                </a:cubicBezTo>
                <a:cubicBezTo>
                  <a:pt x="25866" y="34018"/>
                  <a:pt x="27311" y="33776"/>
                  <a:pt x="28676" y="33268"/>
                </a:cubicBezTo>
                <a:cubicBezTo>
                  <a:pt x="29887" y="32817"/>
                  <a:pt x="31315" y="32231"/>
                  <a:pt x="32547" y="32231"/>
                </a:cubicBezTo>
                <a:cubicBezTo>
                  <a:pt x="33298" y="32231"/>
                  <a:pt x="33976" y="32449"/>
                  <a:pt x="34487" y="33048"/>
                </a:cubicBezTo>
                <a:cubicBezTo>
                  <a:pt x="35182" y="33861"/>
                  <a:pt x="35168" y="35036"/>
                  <a:pt x="35268" y="36100"/>
                </a:cubicBezTo>
                <a:cubicBezTo>
                  <a:pt x="35807" y="41888"/>
                  <a:pt x="41418" y="46569"/>
                  <a:pt x="47139" y="46569"/>
                </a:cubicBezTo>
                <a:cubicBezTo>
                  <a:pt x="47909" y="46569"/>
                  <a:pt x="48681" y="46484"/>
                  <a:pt x="49443" y="46306"/>
                </a:cubicBezTo>
                <a:cubicBezTo>
                  <a:pt x="52571" y="45573"/>
                  <a:pt x="55581" y="43538"/>
                  <a:pt x="58665" y="43538"/>
                </a:cubicBezTo>
                <a:cubicBezTo>
                  <a:pt x="59188" y="43538"/>
                  <a:pt x="59714" y="43597"/>
                  <a:pt x="60243" y="43731"/>
                </a:cubicBezTo>
                <a:cubicBezTo>
                  <a:pt x="63329" y="44511"/>
                  <a:pt x="65211" y="47574"/>
                  <a:pt x="66522" y="50473"/>
                </a:cubicBezTo>
                <a:cubicBezTo>
                  <a:pt x="67832" y="53373"/>
                  <a:pt x="69058" y="56570"/>
                  <a:pt x="71728" y="58301"/>
                </a:cubicBezTo>
                <a:cubicBezTo>
                  <a:pt x="73074" y="59173"/>
                  <a:pt x="74641" y="59551"/>
                  <a:pt x="76242" y="59551"/>
                </a:cubicBezTo>
                <a:cubicBezTo>
                  <a:pt x="77998" y="59551"/>
                  <a:pt x="79794" y="59096"/>
                  <a:pt x="81382" y="58338"/>
                </a:cubicBezTo>
                <a:cubicBezTo>
                  <a:pt x="83802" y="57183"/>
                  <a:pt x="86047" y="55132"/>
                  <a:pt x="86380" y="52471"/>
                </a:cubicBezTo>
                <a:cubicBezTo>
                  <a:pt x="86675" y="50118"/>
                  <a:pt x="83986" y="46891"/>
                  <a:pt x="81650" y="46891"/>
                </a:cubicBezTo>
                <a:cubicBezTo>
                  <a:pt x="81344" y="46891"/>
                  <a:pt x="81044" y="46946"/>
                  <a:pt x="80757" y="47066"/>
                </a:cubicBezTo>
                <a:cubicBezTo>
                  <a:pt x="80414" y="47210"/>
                  <a:pt x="80066" y="47276"/>
                  <a:pt x="79722" y="47276"/>
                </a:cubicBezTo>
                <a:cubicBezTo>
                  <a:pt x="77885" y="47276"/>
                  <a:pt x="76150" y="45399"/>
                  <a:pt x="75688" y="43465"/>
                </a:cubicBezTo>
                <a:cubicBezTo>
                  <a:pt x="75139" y="41168"/>
                  <a:pt x="75636" y="38737"/>
                  <a:pt x="75213" y="36413"/>
                </a:cubicBezTo>
                <a:cubicBezTo>
                  <a:pt x="74505" y="32527"/>
                  <a:pt x="70974" y="29336"/>
                  <a:pt x="67035" y="29028"/>
                </a:cubicBezTo>
                <a:cubicBezTo>
                  <a:pt x="66777" y="29007"/>
                  <a:pt x="66517" y="28998"/>
                  <a:pt x="66257" y="28998"/>
                </a:cubicBezTo>
                <a:cubicBezTo>
                  <a:pt x="62267" y="28998"/>
                  <a:pt x="58046" y="31223"/>
                  <a:pt x="54331" y="31223"/>
                </a:cubicBezTo>
                <a:cubicBezTo>
                  <a:pt x="52934" y="31223"/>
                  <a:pt x="51608" y="30908"/>
                  <a:pt x="50393" y="30042"/>
                </a:cubicBezTo>
                <a:cubicBezTo>
                  <a:pt x="46448" y="27227"/>
                  <a:pt x="46885" y="20280"/>
                  <a:pt x="42512" y="18193"/>
                </a:cubicBezTo>
                <a:cubicBezTo>
                  <a:pt x="41666" y="17790"/>
                  <a:pt x="40786" y="17641"/>
                  <a:pt x="39884" y="17641"/>
                </a:cubicBezTo>
                <a:cubicBezTo>
                  <a:pt x="37308" y="17641"/>
                  <a:pt x="34548" y="18858"/>
                  <a:pt x="31871" y="18858"/>
                </a:cubicBezTo>
                <a:cubicBezTo>
                  <a:pt x="31516" y="18858"/>
                  <a:pt x="31163" y="18837"/>
                  <a:pt x="30812" y="18788"/>
                </a:cubicBezTo>
                <a:cubicBezTo>
                  <a:pt x="27273" y="18301"/>
                  <a:pt x="24690" y="15178"/>
                  <a:pt x="23089" y="11983"/>
                </a:cubicBezTo>
                <a:cubicBezTo>
                  <a:pt x="21491" y="8788"/>
                  <a:pt x="20461" y="5248"/>
                  <a:pt x="18204" y="2479"/>
                </a:cubicBezTo>
                <a:cubicBezTo>
                  <a:pt x="17146" y="1181"/>
                  <a:pt x="15105" y="190"/>
                  <a:pt x="13433" y="52"/>
                </a:cubicBezTo>
                <a:cubicBezTo>
                  <a:pt x="13025" y="18"/>
                  <a:pt x="12609" y="1"/>
                  <a:pt x="12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267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>
            <a:spLocks noGrp="1"/>
          </p:cNvSpPr>
          <p:nvPr>
            <p:ph type="title"/>
          </p:nvPr>
        </p:nvSpPr>
        <p:spPr>
          <a:xfrm>
            <a:off x="401400" y="3196958"/>
            <a:ext cx="4108200" cy="13682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Giao diện trang bán hàng</a:t>
            </a:r>
            <a:endParaRPr>
              <a:latin typeface="+mn-lt"/>
            </a:endParaRPr>
          </a:p>
        </p:txBody>
      </p:sp>
      <p:sp>
        <p:nvSpPr>
          <p:cNvPr id="399" name="Google Shape;399;p37"/>
          <p:cNvSpPr/>
          <p:nvPr/>
        </p:nvSpPr>
        <p:spPr>
          <a:xfrm>
            <a:off x="9021463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7"/>
          <p:cNvSpPr/>
          <p:nvPr/>
        </p:nvSpPr>
        <p:spPr>
          <a:xfrm>
            <a:off x="9021463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9021463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7"/>
          <p:cNvSpPr/>
          <p:nvPr/>
        </p:nvSpPr>
        <p:spPr>
          <a:xfrm>
            <a:off x="9021463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3" name="Google Shape;403;p37"/>
          <p:cNvCxnSpPr/>
          <p:nvPr/>
        </p:nvCxnSpPr>
        <p:spPr>
          <a:xfrm>
            <a:off x="401400" y="25782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37"/>
          <p:cNvCxnSpPr/>
          <p:nvPr/>
        </p:nvCxnSpPr>
        <p:spPr>
          <a:xfrm>
            <a:off x="5086900" y="4885675"/>
            <a:ext cx="33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5AA1024-D829-4D7B-A46F-6ECAD8C56004}"/>
              </a:ext>
            </a:extLst>
          </p:cNvPr>
          <p:cNvPicPr/>
          <p:nvPr/>
        </p:nvPicPr>
        <p:blipFill rotWithShape="1">
          <a:blip r:embed="rId3"/>
          <a:srcRect l="13952" r="13952"/>
          <a:stretch/>
        </p:blipFill>
        <p:spPr>
          <a:xfrm>
            <a:off x="318346" y="345162"/>
            <a:ext cx="4253653" cy="28179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ACB39F-B6C7-4E6C-8C11-B3292BE03E4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66878" y="345162"/>
            <a:ext cx="3708315" cy="44869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/>
          <p:nvPr/>
        </p:nvSpPr>
        <p:spPr>
          <a:xfrm>
            <a:off x="9021463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7"/>
          <p:cNvSpPr/>
          <p:nvPr/>
        </p:nvSpPr>
        <p:spPr>
          <a:xfrm>
            <a:off x="9021463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9021463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7"/>
          <p:cNvSpPr/>
          <p:nvPr/>
        </p:nvSpPr>
        <p:spPr>
          <a:xfrm>
            <a:off x="9021463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3" name="Google Shape;403;p37"/>
          <p:cNvCxnSpPr/>
          <p:nvPr/>
        </p:nvCxnSpPr>
        <p:spPr>
          <a:xfrm>
            <a:off x="401400" y="25782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37"/>
          <p:cNvCxnSpPr/>
          <p:nvPr/>
        </p:nvCxnSpPr>
        <p:spPr>
          <a:xfrm>
            <a:off x="5086900" y="4885675"/>
            <a:ext cx="33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24A0C8F-08BA-4E6F-89C4-049EC5DC76E6}"/>
              </a:ext>
            </a:extLst>
          </p:cNvPr>
          <p:cNvPicPr/>
          <p:nvPr/>
        </p:nvPicPr>
        <p:blipFill rotWithShape="1">
          <a:blip r:embed="rId3"/>
          <a:srcRect l="17995" t="9983" r="21302" b="9424"/>
          <a:stretch/>
        </p:blipFill>
        <p:spPr bwMode="auto">
          <a:xfrm>
            <a:off x="4572000" y="257824"/>
            <a:ext cx="3813389" cy="22284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B809BD-717D-4A9E-B81F-E2E38549EB71}"/>
              </a:ext>
            </a:extLst>
          </p:cNvPr>
          <p:cNvPicPr/>
          <p:nvPr/>
        </p:nvPicPr>
        <p:blipFill rotWithShape="1">
          <a:blip r:embed="rId4"/>
          <a:srcRect l="15849" r="15849"/>
          <a:stretch/>
        </p:blipFill>
        <p:spPr>
          <a:xfrm>
            <a:off x="401400" y="1649412"/>
            <a:ext cx="3813388" cy="2657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D8FAB9-4E11-4069-BAD7-EBE9499B5730}"/>
              </a:ext>
            </a:extLst>
          </p:cNvPr>
          <p:cNvPicPr/>
          <p:nvPr/>
        </p:nvPicPr>
        <p:blipFill rotWithShape="1">
          <a:blip r:embed="rId5"/>
          <a:srcRect l="12938" r="12938"/>
          <a:stretch/>
        </p:blipFill>
        <p:spPr>
          <a:xfrm>
            <a:off x="4572000" y="2571544"/>
            <a:ext cx="3813389" cy="2526346"/>
          </a:xfrm>
          <a:prstGeom prst="rect">
            <a:avLst/>
          </a:prstGeom>
        </p:spPr>
      </p:pic>
      <p:sp>
        <p:nvSpPr>
          <p:cNvPr id="16" name="Google Shape;395;p37">
            <a:extLst>
              <a:ext uri="{FF2B5EF4-FFF2-40B4-BE49-F238E27FC236}">
                <a16:creationId xmlns:a16="http://schemas.microsoft.com/office/drawing/2014/main" id="{46C71502-0541-4C15-95DF-FEFC1A1F490E}"/>
              </a:ext>
            </a:extLst>
          </p:cNvPr>
          <p:cNvSpPr txBox="1">
            <a:spLocks/>
          </p:cNvSpPr>
          <p:nvPr/>
        </p:nvSpPr>
        <p:spPr>
          <a:xfrm>
            <a:off x="418289" y="257824"/>
            <a:ext cx="4108200" cy="136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antari SemiBold"/>
              <a:buNone/>
              <a:defRPr sz="3500" b="0" i="0" u="none" strike="noStrike" cap="none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>
                <a:latin typeface="O"/>
              </a:rPr>
              <a:t>Giao diện trang bán hàng</a:t>
            </a:r>
          </a:p>
        </p:txBody>
      </p:sp>
    </p:spTree>
    <p:extLst>
      <p:ext uri="{BB962C8B-B14F-4D97-AF65-F5344CB8AC3E}">
        <p14:creationId xmlns:p14="http://schemas.microsoft.com/office/powerpoint/2010/main" val="2533134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/>
          <p:nvPr/>
        </p:nvSpPr>
        <p:spPr>
          <a:xfrm>
            <a:off x="-12" y="-7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6"/>
          <p:cNvSpPr/>
          <p:nvPr/>
        </p:nvSpPr>
        <p:spPr>
          <a:xfrm>
            <a:off x="-12" y="1285744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6"/>
          <p:cNvSpPr/>
          <p:nvPr/>
        </p:nvSpPr>
        <p:spPr>
          <a:xfrm>
            <a:off x="-12" y="2571562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6"/>
          <p:cNvSpPr/>
          <p:nvPr/>
        </p:nvSpPr>
        <p:spPr>
          <a:xfrm>
            <a:off x="-12" y="385752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9" name="Google Shape;389;p36"/>
          <p:cNvCxnSpPr/>
          <p:nvPr/>
        </p:nvCxnSpPr>
        <p:spPr>
          <a:xfrm>
            <a:off x="401400" y="25782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36"/>
          <p:cNvCxnSpPr/>
          <p:nvPr/>
        </p:nvCxnSpPr>
        <p:spPr>
          <a:xfrm>
            <a:off x="401400" y="488567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DAB8C6A-D92D-4B61-ADB4-750FBEBE4D54}"/>
              </a:ext>
            </a:extLst>
          </p:cNvPr>
          <p:cNvPicPr/>
          <p:nvPr/>
        </p:nvPicPr>
        <p:blipFill rotWithShape="1">
          <a:blip r:embed="rId3"/>
          <a:srcRect l="104" r="303"/>
          <a:stretch/>
        </p:blipFill>
        <p:spPr>
          <a:xfrm>
            <a:off x="127186" y="6773"/>
            <a:ext cx="5381039" cy="27499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8F70C8-3C7D-487A-B9F7-B05ED761786E}"/>
              </a:ext>
            </a:extLst>
          </p:cNvPr>
          <p:cNvPicPr/>
          <p:nvPr/>
        </p:nvPicPr>
        <p:blipFill rotWithShape="1">
          <a:blip r:embed="rId4"/>
          <a:srcRect l="22097" t="9483" r="13351" b="815"/>
          <a:stretch/>
        </p:blipFill>
        <p:spPr>
          <a:xfrm>
            <a:off x="5508226" y="2052470"/>
            <a:ext cx="3601910" cy="2619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62245D-EEB3-4AA2-8D93-A9D7D2EB7482}"/>
              </a:ext>
            </a:extLst>
          </p:cNvPr>
          <p:cNvPicPr/>
          <p:nvPr/>
        </p:nvPicPr>
        <p:blipFill rotWithShape="1">
          <a:blip r:embed="rId5"/>
          <a:srcRect t="29317" r="3082"/>
          <a:stretch/>
        </p:blipFill>
        <p:spPr>
          <a:xfrm>
            <a:off x="127187" y="3058737"/>
            <a:ext cx="5237291" cy="2050725"/>
          </a:xfrm>
          <a:prstGeom prst="rect">
            <a:avLst/>
          </a:prstGeom>
        </p:spPr>
      </p:pic>
      <p:sp>
        <p:nvSpPr>
          <p:cNvPr id="21" name="Google Shape;395;p37">
            <a:extLst>
              <a:ext uri="{FF2B5EF4-FFF2-40B4-BE49-F238E27FC236}">
                <a16:creationId xmlns:a16="http://schemas.microsoft.com/office/drawing/2014/main" id="{1776AD39-DE2B-474C-924E-57189F25ECBF}"/>
              </a:ext>
            </a:extLst>
          </p:cNvPr>
          <p:cNvSpPr txBox="1">
            <a:spLocks/>
          </p:cNvSpPr>
          <p:nvPr/>
        </p:nvSpPr>
        <p:spPr>
          <a:xfrm>
            <a:off x="5432210" y="276520"/>
            <a:ext cx="3601910" cy="136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antari SemiBold"/>
              <a:buNone/>
              <a:defRPr sz="3500" b="0" i="0" u="none" strike="noStrike" cap="none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>
                <a:latin typeface="+mn-lt"/>
              </a:rPr>
              <a:t>Giao diện trang quản trị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lk drawing of arrows&#10;&#10;Description automatically generated">
            <a:extLst>
              <a:ext uri="{FF2B5EF4-FFF2-40B4-BE49-F238E27FC236}">
                <a16:creationId xmlns:a16="http://schemas.microsoft.com/office/drawing/2014/main" id="{99E0585B-0E13-4BC0-BEB2-1A17A8603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146" y="-3178"/>
            <a:ext cx="5168053" cy="5168053"/>
          </a:xfrm>
          <a:prstGeom prst="rect">
            <a:avLst/>
          </a:prstGeom>
        </p:spPr>
      </p:pic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4491974" y="2898888"/>
            <a:ext cx="4383600" cy="793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UTM Swiss 721 Black Condensed" panose="02000500000000000000" pitchFamily="2" charset="0"/>
              </a:rPr>
              <a:t>HƯỚNG PHÁT TRIỂN</a:t>
            </a:r>
            <a:endParaRPr sz="3500">
              <a:latin typeface="UTM Swiss 721 Black Condensed" panose="02000500000000000000" pitchFamily="2" charset="0"/>
            </a:endParaRPr>
          </a:p>
        </p:txBody>
      </p:sp>
      <p:sp>
        <p:nvSpPr>
          <p:cNvPr id="306" name="Google Shape;306;p33"/>
          <p:cNvSpPr txBox="1">
            <a:spLocks noGrp="1"/>
          </p:cNvSpPr>
          <p:nvPr>
            <p:ph type="title" idx="2"/>
          </p:nvPr>
        </p:nvSpPr>
        <p:spPr>
          <a:xfrm>
            <a:off x="4769232" y="1274201"/>
            <a:ext cx="3774900" cy="16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13" name="Google Shape;313;p33"/>
          <p:cNvCxnSpPr/>
          <p:nvPr/>
        </p:nvCxnSpPr>
        <p:spPr>
          <a:xfrm>
            <a:off x="401400" y="257825"/>
            <a:ext cx="3460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3"/>
          <p:cNvCxnSpPr/>
          <p:nvPr/>
        </p:nvCxnSpPr>
        <p:spPr>
          <a:xfrm>
            <a:off x="401400" y="488567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522;p43">
            <a:extLst>
              <a:ext uri="{FF2B5EF4-FFF2-40B4-BE49-F238E27FC236}">
                <a16:creationId xmlns:a16="http://schemas.microsoft.com/office/drawing/2014/main" id="{9EF7D6FF-1BB8-4775-B22E-824F2C2AD4F2}"/>
              </a:ext>
            </a:extLst>
          </p:cNvPr>
          <p:cNvSpPr/>
          <p:nvPr/>
        </p:nvSpPr>
        <p:spPr>
          <a:xfrm>
            <a:off x="6505216" y="272126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23;p43">
            <a:extLst>
              <a:ext uri="{FF2B5EF4-FFF2-40B4-BE49-F238E27FC236}">
                <a16:creationId xmlns:a16="http://schemas.microsoft.com/office/drawing/2014/main" id="{2D707409-B3D8-4FF3-B4F8-29712D5EF60E}"/>
              </a:ext>
            </a:extLst>
          </p:cNvPr>
          <p:cNvSpPr/>
          <p:nvPr/>
        </p:nvSpPr>
        <p:spPr>
          <a:xfrm rot="3808707">
            <a:off x="7641612" y="55064"/>
            <a:ext cx="1219675" cy="1166963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24;p43">
            <a:extLst>
              <a:ext uri="{FF2B5EF4-FFF2-40B4-BE49-F238E27FC236}">
                <a16:creationId xmlns:a16="http://schemas.microsoft.com/office/drawing/2014/main" id="{F1233B31-FE7B-4F61-AE64-E5D1A9FF8B3C}"/>
              </a:ext>
            </a:extLst>
          </p:cNvPr>
          <p:cNvSpPr/>
          <p:nvPr/>
        </p:nvSpPr>
        <p:spPr>
          <a:xfrm rot="19848940">
            <a:off x="4171510" y="-19272"/>
            <a:ext cx="1914842" cy="1315620"/>
          </a:xfrm>
          <a:custGeom>
            <a:avLst/>
            <a:gdLst/>
            <a:ahLst/>
            <a:cxnLst/>
            <a:rect l="l" t="t" r="r" b="b"/>
            <a:pathLst>
              <a:path w="86676" h="59552" extrusionOk="0">
                <a:moveTo>
                  <a:pt x="12186" y="1"/>
                </a:moveTo>
                <a:cubicBezTo>
                  <a:pt x="8578" y="1"/>
                  <a:pt x="4536" y="1253"/>
                  <a:pt x="2253" y="3890"/>
                </a:cubicBezTo>
                <a:cubicBezTo>
                  <a:pt x="748" y="5624"/>
                  <a:pt x="0" y="8229"/>
                  <a:pt x="1065" y="10264"/>
                </a:cubicBezTo>
                <a:cubicBezTo>
                  <a:pt x="2091" y="12229"/>
                  <a:pt x="4396" y="13090"/>
                  <a:pt x="6108" y="14501"/>
                </a:cubicBezTo>
                <a:cubicBezTo>
                  <a:pt x="10265" y="17924"/>
                  <a:pt x="10575" y="24197"/>
                  <a:pt x="13669" y="28604"/>
                </a:cubicBezTo>
                <a:cubicBezTo>
                  <a:pt x="16071" y="32025"/>
                  <a:pt x="20259" y="34018"/>
                  <a:pt x="24417" y="34018"/>
                </a:cubicBezTo>
                <a:cubicBezTo>
                  <a:pt x="25866" y="34018"/>
                  <a:pt x="27311" y="33776"/>
                  <a:pt x="28676" y="33268"/>
                </a:cubicBezTo>
                <a:cubicBezTo>
                  <a:pt x="29887" y="32817"/>
                  <a:pt x="31315" y="32231"/>
                  <a:pt x="32547" y="32231"/>
                </a:cubicBezTo>
                <a:cubicBezTo>
                  <a:pt x="33298" y="32231"/>
                  <a:pt x="33976" y="32449"/>
                  <a:pt x="34487" y="33048"/>
                </a:cubicBezTo>
                <a:cubicBezTo>
                  <a:pt x="35182" y="33861"/>
                  <a:pt x="35168" y="35036"/>
                  <a:pt x="35268" y="36100"/>
                </a:cubicBezTo>
                <a:cubicBezTo>
                  <a:pt x="35807" y="41888"/>
                  <a:pt x="41418" y="46569"/>
                  <a:pt x="47139" y="46569"/>
                </a:cubicBezTo>
                <a:cubicBezTo>
                  <a:pt x="47909" y="46569"/>
                  <a:pt x="48681" y="46484"/>
                  <a:pt x="49443" y="46306"/>
                </a:cubicBezTo>
                <a:cubicBezTo>
                  <a:pt x="52571" y="45573"/>
                  <a:pt x="55581" y="43538"/>
                  <a:pt x="58665" y="43538"/>
                </a:cubicBezTo>
                <a:cubicBezTo>
                  <a:pt x="59188" y="43538"/>
                  <a:pt x="59714" y="43597"/>
                  <a:pt x="60243" y="43731"/>
                </a:cubicBezTo>
                <a:cubicBezTo>
                  <a:pt x="63329" y="44511"/>
                  <a:pt x="65211" y="47574"/>
                  <a:pt x="66522" y="50473"/>
                </a:cubicBezTo>
                <a:cubicBezTo>
                  <a:pt x="67832" y="53373"/>
                  <a:pt x="69058" y="56570"/>
                  <a:pt x="71728" y="58301"/>
                </a:cubicBezTo>
                <a:cubicBezTo>
                  <a:pt x="73074" y="59173"/>
                  <a:pt x="74641" y="59551"/>
                  <a:pt x="76242" y="59551"/>
                </a:cubicBezTo>
                <a:cubicBezTo>
                  <a:pt x="77998" y="59551"/>
                  <a:pt x="79794" y="59096"/>
                  <a:pt x="81382" y="58338"/>
                </a:cubicBezTo>
                <a:cubicBezTo>
                  <a:pt x="83802" y="57183"/>
                  <a:pt x="86047" y="55132"/>
                  <a:pt x="86380" y="52471"/>
                </a:cubicBezTo>
                <a:cubicBezTo>
                  <a:pt x="86675" y="50118"/>
                  <a:pt x="83986" y="46891"/>
                  <a:pt x="81650" y="46891"/>
                </a:cubicBezTo>
                <a:cubicBezTo>
                  <a:pt x="81344" y="46891"/>
                  <a:pt x="81044" y="46946"/>
                  <a:pt x="80757" y="47066"/>
                </a:cubicBezTo>
                <a:cubicBezTo>
                  <a:pt x="80414" y="47210"/>
                  <a:pt x="80066" y="47276"/>
                  <a:pt x="79722" y="47276"/>
                </a:cubicBezTo>
                <a:cubicBezTo>
                  <a:pt x="77885" y="47276"/>
                  <a:pt x="76150" y="45399"/>
                  <a:pt x="75688" y="43465"/>
                </a:cubicBezTo>
                <a:cubicBezTo>
                  <a:pt x="75139" y="41168"/>
                  <a:pt x="75636" y="38737"/>
                  <a:pt x="75213" y="36413"/>
                </a:cubicBezTo>
                <a:cubicBezTo>
                  <a:pt x="74505" y="32527"/>
                  <a:pt x="70974" y="29336"/>
                  <a:pt x="67035" y="29028"/>
                </a:cubicBezTo>
                <a:cubicBezTo>
                  <a:pt x="66777" y="29007"/>
                  <a:pt x="66517" y="28998"/>
                  <a:pt x="66257" y="28998"/>
                </a:cubicBezTo>
                <a:cubicBezTo>
                  <a:pt x="62267" y="28998"/>
                  <a:pt x="58046" y="31223"/>
                  <a:pt x="54331" y="31223"/>
                </a:cubicBezTo>
                <a:cubicBezTo>
                  <a:pt x="52934" y="31223"/>
                  <a:pt x="51608" y="30908"/>
                  <a:pt x="50393" y="30042"/>
                </a:cubicBezTo>
                <a:cubicBezTo>
                  <a:pt x="46448" y="27227"/>
                  <a:pt x="46885" y="20280"/>
                  <a:pt x="42512" y="18193"/>
                </a:cubicBezTo>
                <a:cubicBezTo>
                  <a:pt x="41666" y="17790"/>
                  <a:pt x="40786" y="17641"/>
                  <a:pt x="39884" y="17641"/>
                </a:cubicBezTo>
                <a:cubicBezTo>
                  <a:pt x="37308" y="17641"/>
                  <a:pt x="34548" y="18858"/>
                  <a:pt x="31871" y="18858"/>
                </a:cubicBezTo>
                <a:cubicBezTo>
                  <a:pt x="31516" y="18858"/>
                  <a:pt x="31163" y="18837"/>
                  <a:pt x="30812" y="18788"/>
                </a:cubicBezTo>
                <a:cubicBezTo>
                  <a:pt x="27273" y="18301"/>
                  <a:pt x="24690" y="15178"/>
                  <a:pt x="23089" y="11983"/>
                </a:cubicBezTo>
                <a:cubicBezTo>
                  <a:pt x="21491" y="8788"/>
                  <a:pt x="20461" y="5248"/>
                  <a:pt x="18204" y="2479"/>
                </a:cubicBezTo>
                <a:cubicBezTo>
                  <a:pt x="17146" y="1181"/>
                  <a:pt x="15105" y="190"/>
                  <a:pt x="13433" y="52"/>
                </a:cubicBezTo>
                <a:cubicBezTo>
                  <a:pt x="13025" y="18"/>
                  <a:pt x="12609" y="1"/>
                  <a:pt x="12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95;p50">
            <a:extLst>
              <a:ext uri="{FF2B5EF4-FFF2-40B4-BE49-F238E27FC236}">
                <a16:creationId xmlns:a16="http://schemas.microsoft.com/office/drawing/2014/main" id="{334AC01C-ADE4-4A7C-B7F3-39AD912BA4E3}"/>
              </a:ext>
            </a:extLst>
          </p:cNvPr>
          <p:cNvSpPr/>
          <p:nvPr/>
        </p:nvSpPr>
        <p:spPr>
          <a:xfrm rot="4107519">
            <a:off x="-93109" y="4393191"/>
            <a:ext cx="989020" cy="837812"/>
          </a:xfrm>
          <a:custGeom>
            <a:avLst/>
            <a:gdLst/>
            <a:ahLst/>
            <a:cxnLst/>
            <a:rect l="l" t="t" r="r" b="b"/>
            <a:pathLst>
              <a:path w="42077" h="35644" extrusionOk="0">
                <a:moveTo>
                  <a:pt x="29494" y="0"/>
                </a:moveTo>
                <a:cubicBezTo>
                  <a:pt x="29465" y="0"/>
                  <a:pt x="29435" y="1"/>
                  <a:pt x="29405" y="2"/>
                </a:cubicBezTo>
                <a:cubicBezTo>
                  <a:pt x="27129" y="60"/>
                  <a:pt x="25558" y="2274"/>
                  <a:pt x="24632" y="4352"/>
                </a:cubicBezTo>
                <a:cubicBezTo>
                  <a:pt x="22317" y="9550"/>
                  <a:pt x="21629" y="15458"/>
                  <a:pt x="22691" y="21048"/>
                </a:cubicBezTo>
                <a:cubicBezTo>
                  <a:pt x="20087" y="14207"/>
                  <a:pt x="14627" y="8504"/>
                  <a:pt x="7904" y="5606"/>
                </a:cubicBezTo>
                <a:cubicBezTo>
                  <a:pt x="6923" y="5183"/>
                  <a:pt x="5836" y="4820"/>
                  <a:pt x="4789" y="4820"/>
                </a:cubicBezTo>
                <a:cubicBezTo>
                  <a:pt x="4256" y="4820"/>
                  <a:pt x="3734" y="4914"/>
                  <a:pt x="3241" y="5141"/>
                </a:cubicBezTo>
                <a:cubicBezTo>
                  <a:pt x="1378" y="6003"/>
                  <a:pt x="783" y="8341"/>
                  <a:pt x="624" y="10387"/>
                </a:cubicBezTo>
                <a:cubicBezTo>
                  <a:pt x="0" y="18384"/>
                  <a:pt x="3240" y="26197"/>
                  <a:pt x="8094" y="32583"/>
                </a:cubicBezTo>
                <a:cubicBezTo>
                  <a:pt x="9546" y="34493"/>
                  <a:pt x="11530" y="35643"/>
                  <a:pt x="11529" y="35644"/>
                </a:cubicBezTo>
                <a:cubicBezTo>
                  <a:pt x="22122" y="31240"/>
                  <a:pt x="31484" y="27349"/>
                  <a:pt x="42077" y="22945"/>
                </a:cubicBezTo>
                <a:cubicBezTo>
                  <a:pt x="40268" y="15979"/>
                  <a:pt x="38367" y="8818"/>
                  <a:pt x="34064" y="3047"/>
                </a:cubicBezTo>
                <a:cubicBezTo>
                  <a:pt x="32929" y="1522"/>
                  <a:pt x="31385" y="0"/>
                  <a:pt x="294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55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/>
          <p:nvPr/>
        </p:nvSpPr>
        <p:spPr>
          <a:xfrm>
            <a:off x="1715375" y="1588050"/>
            <a:ext cx="2505600" cy="79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9"/>
          <p:cNvSpPr/>
          <p:nvPr/>
        </p:nvSpPr>
        <p:spPr>
          <a:xfrm>
            <a:off x="2566922" y="1391470"/>
            <a:ext cx="1068384" cy="1068386"/>
          </a:xfrm>
          <a:custGeom>
            <a:avLst/>
            <a:gdLst/>
            <a:ahLst/>
            <a:cxnLst/>
            <a:rect l="l" t="t" r="r" b="b"/>
            <a:pathLst>
              <a:path w="12066" h="12065" extrusionOk="0">
                <a:moveTo>
                  <a:pt x="9884" y="1333"/>
                </a:moveTo>
                <a:lnTo>
                  <a:pt x="10097" y="1970"/>
                </a:lnTo>
                <a:lnTo>
                  <a:pt x="10734" y="2182"/>
                </a:lnTo>
                <a:lnTo>
                  <a:pt x="9606" y="3309"/>
                </a:lnTo>
                <a:lnTo>
                  <a:pt x="8970" y="3097"/>
                </a:lnTo>
                <a:lnTo>
                  <a:pt x="8757" y="2460"/>
                </a:lnTo>
                <a:lnTo>
                  <a:pt x="9884" y="1333"/>
                </a:lnTo>
                <a:close/>
                <a:moveTo>
                  <a:pt x="4680" y="5586"/>
                </a:moveTo>
                <a:cubicBezTo>
                  <a:pt x="5046" y="5586"/>
                  <a:pt x="5387" y="5696"/>
                  <a:pt x="5673" y="5885"/>
                </a:cubicBezTo>
                <a:lnTo>
                  <a:pt x="4867" y="6690"/>
                </a:lnTo>
                <a:cubicBezTo>
                  <a:pt x="4808" y="6674"/>
                  <a:pt x="4745" y="6665"/>
                  <a:pt x="4680" y="6665"/>
                </a:cubicBezTo>
                <a:cubicBezTo>
                  <a:pt x="4283" y="6665"/>
                  <a:pt x="3960" y="6989"/>
                  <a:pt x="3960" y="7385"/>
                </a:cubicBezTo>
                <a:cubicBezTo>
                  <a:pt x="3960" y="7782"/>
                  <a:pt x="4283" y="8106"/>
                  <a:pt x="4680" y="8106"/>
                </a:cubicBezTo>
                <a:cubicBezTo>
                  <a:pt x="5077" y="8106"/>
                  <a:pt x="5400" y="7782"/>
                  <a:pt x="5400" y="7385"/>
                </a:cubicBezTo>
                <a:cubicBezTo>
                  <a:pt x="5400" y="7321"/>
                  <a:pt x="5391" y="7260"/>
                  <a:pt x="5376" y="7199"/>
                </a:cubicBezTo>
                <a:lnTo>
                  <a:pt x="6181" y="6394"/>
                </a:lnTo>
                <a:cubicBezTo>
                  <a:pt x="6369" y="6678"/>
                  <a:pt x="6479" y="7019"/>
                  <a:pt x="6479" y="7385"/>
                </a:cubicBezTo>
                <a:cubicBezTo>
                  <a:pt x="6479" y="8378"/>
                  <a:pt x="5673" y="9185"/>
                  <a:pt x="4680" y="9185"/>
                </a:cubicBezTo>
                <a:cubicBezTo>
                  <a:pt x="3689" y="9185"/>
                  <a:pt x="2881" y="8378"/>
                  <a:pt x="2881" y="7385"/>
                </a:cubicBezTo>
                <a:cubicBezTo>
                  <a:pt x="2881" y="6394"/>
                  <a:pt x="3689" y="5586"/>
                  <a:pt x="4680" y="5586"/>
                </a:cubicBezTo>
                <a:close/>
                <a:moveTo>
                  <a:pt x="4680" y="3427"/>
                </a:moveTo>
                <a:cubicBezTo>
                  <a:pt x="5643" y="3427"/>
                  <a:pt x="6525" y="3772"/>
                  <a:pt x="7211" y="4345"/>
                </a:cubicBezTo>
                <a:lnTo>
                  <a:pt x="6188" y="5370"/>
                </a:lnTo>
                <a:cubicBezTo>
                  <a:pt x="5766" y="5054"/>
                  <a:pt x="5245" y="4867"/>
                  <a:pt x="4679" y="4867"/>
                </a:cubicBezTo>
                <a:cubicBezTo>
                  <a:pt x="3290" y="4867"/>
                  <a:pt x="2159" y="5997"/>
                  <a:pt x="2159" y="7386"/>
                </a:cubicBezTo>
                <a:cubicBezTo>
                  <a:pt x="2159" y="8777"/>
                  <a:pt x="3289" y="9906"/>
                  <a:pt x="4679" y="9906"/>
                </a:cubicBezTo>
                <a:cubicBezTo>
                  <a:pt x="6069" y="9906"/>
                  <a:pt x="7199" y="8777"/>
                  <a:pt x="7199" y="7386"/>
                </a:cubicBezTo>
                <a:cubicBezTo>
                  <a:pt x="7199" y="6822"/>
                  <a:pt x="7012" y="6299"/>
                  <a:pt x="6696" y="5879"/>
                </a:cubicBezTo>
                <a:lnTo>
                  <a:pt x="7720" y="4854"/>
                </a:lnTo>
                <a:cubicBezTo>
                  <a:pt x="8293" y="5541"/>
                  <a:pt x="8639" y="6423"/>
                  <a:pt x="8639" y="7385"/>
                </a:cubicBezTo>
                <a:cubicBezTo>
                  <a:pt x="8639" y="9569"/>
                  <a:pt x="6862" y="11344"/>
                  <a:pt x="4680" y="11344"/>
                </a:cubicBezTo>
                <a:cubicBezTo>
                  <a:pt x="2498" y="11344"/>
                  <a:pt x="722" y="9568"/>
                  <a:pt x="722" y="7385"/>
                </a:cubicBezTo>
                <a:cubicBezTo>
                  <a:pt x="722" y="5202"/>
                  <a:pt x="2498" y="3427"/>
                  <a:pt x="4680" y="3427"/>
                </a:cubicBezTo>
                <a:close/>
                <a:moveTo>
                  <a:pt x="10199" y="0"/>
                </a:moveTo>
                <a:lnTo>
                  <a:pt x="7933" y="2267"/>
                </a:lnTo>
                <a:lnTo>
                  <a:pt x="8272" y="3284"/>
                </a:lnTo>
                <a:lnTo>
                  <a:pt x="7721" y="3834"/>
                </a:lnTo>
                <a:cubicBezTo>
                  <a:pt x="6903" y="3132"/>
                  <a:pt x="5840" y="2707"/>
                  <a:pt x="4679" y="2707"/>
                </a:cubicBezTo>
                <a:cubicBezTo>
                  <a:pt x="2099" y="2707"/>
                  <a:pt x="0" y="4805"/>
                  <a:pt x="0" y="7385"/>
                </a:cubicBezTo>
                <a:cubicBezTo>
                  <a:pt x="0" y="9966"/>
                  <a:pt x="2099" y="12064"/>
                  <a:pt x="4679" y="12064"/>
                </a:cubicBezTo>
                <a:cubicBezTo>
                  <a:pt x="7259" y="12064"/>
                  <a:pt x="9358" y="9966"/>
                  <a:pt x="9358" y="7385"/>
                </a:cubicBezTo>
                <a:cubicBezTo>
                  <a:pt x="9358" y="6225"/>
                  <a:pt x="8932" y="5162"/>
                  <a:pt x="8230" y="4343"/>
                </a:cubicBezTo>
                <a:lnTo>
                  <a:pt x="8779" y="3794"/>
                </a:lnTo>
                <a:lnTo>
                  <a:pt x="9800" y="4133"/>
                </a:lnTo>
                <a:lnTo>
                  <a:pt x="12065" y="1867"/>
                </a:lnTo>
                <a:lnTo>
                  <a:pt x="10666" y="1401"/>
                </a:lnTo>
                <a:lnTo>
                  <a:pt x="101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9"/>
          <p:cNvSpPr/>
          <p:nvPr/>
        </p:nvSpPr>
        <p:spPr>
          <a:xfrm>
            <a:off x="4923250" y="1588050"/>
            <a:ext cx="2475000" cy="79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9"/>
          <p:cNvSpPr txBox="1">
            <a:spLocks noGrp="1"/>
          </p:cNvSpPr>
          <p:nvPr>
            <p:ph type="subTitle" idx="4"/>
          </p:nvPr>
        </p:nvSpPr>
        <p:spPr>
          <a:xfrm>
            <a:off x="1644957" y="2464946"/>
            <a:ext cx="281867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TM Nyala" panose="02040603050506020204" pitchFamily="18" charset="0"/>
              </a:rPr>
              <a:t>Hạn chế chức năng</a:t>
            </a:r>
            <a:endParaRPr>
              <a:latin typeface="UTM Nyala" panose="02040603050506020204" pitchFamily="18" charset="0"/>
            </a:endParaRPr>
          </a:p>
        </p:txBody>
      </p:sp>
      <p:sp>
        <p:nvSpPr>
          <p:cNvPr id="418" name="Google Shape;418;p39"/>
          <p:cNvSpPr txBox="1">
            <a:spLocks noGrp="1"/>
          </p:cNvSpPr>
          <p:nvPr>
            <p:ph type="title"/>
          </p:nvPr>
        </p:nvSpPr>
        <p:spPr>
          <a:xfrm>
            <a:off x="520515" y="432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UTM Swiss 721 Black Condensed" panose="02000500000000000000" pitchFamily="2" charset="0"/>
              </a:rPr>
              <a:t>NHỮNG VẤN ĐỀ CHƯA ĐƯỢC GIẢI QUYẾT</a:t>
            </a:r>
            <a:endParaRPr>
              <a:latin typeface="UTM Swiss 721 Black Condensed" panose="02000500000000000000" pitchFamily="2" charset="0"/>
            </a:endParaRPr>
          </a:p>
        </p:txBody>
      </p:sp>
      <p:sp>
        <p:nvSpPr>
          <p:cNvPr id="419" name="Google Shape;419;p39"/>
          <p:cNvSpPr txBox="1">
            <a:spLocks noGrp="1"/>
          </p:cNvSpPr>
          <p:nvPr>
            <p:ph type="subTitle" idx="1"/>
          </p:nvPr>
        </p:nvSpPr>
        <p:spPr>
          <a:xfrm>
            <a:off x="1644957" y="2995035"/>
            <a:ext cx="2669656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Trang web vẫn còn thiếu chức năng, chưa hoàn thiện như: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Chưa có thanh toán online.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Chưa có chức năng sao lưu và hồi phục dữ liệu.</a:t>
            </a:r>
            <a:endParaRPr sz="1400"/>
          </a:p>
        </p:txBody>
      </p:sp>
      <p:sp>
        <p:nvSpPr>
          <p:cNvPr id="420" name="Google Shape;420;p39"/>
          <p:cNvSpPr txBox="1">
            <a:spLocks noGrp="1"/>
          </p:cNvSpPr>
          <p:nvPr>
            <p:ph type="subTitle" idx="2"/>
          </p:nvPr>
        </p:nvSpPr>
        <p:spPr>
          <a:xfrm>
            <a:off x="4907950" y="3077988"/>
            <a:ext cx="2591094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Chương trình được cài đặt và chạy thử với lượng dữ liệu ít, chưa chạy thử với nhiều người cùng lúc và dữ liệu lớn.</a:t>
            </a:r>
            <a:endParaRPr sz="1400"/>
          </a:p>
        </p:txBody>
      </p:sp>
      <p:grpSp>
        <p:nvGrpSpPr>
          <p:cNvPr id="422" name="Google Shape;422;p39"/>
          <p:cNvGrpSpPr/>
          <p:nvPr/>
        </p:nvGrpSpPr>
        <p:grpSpPr>
          <a:xfrm>
            <a:off x="5710216" y="1536969"/>
            <a:ext cx="901080" cy="901087"/>
            <a:chOff x="1907825" y="2755250"/>
            <a:chExt cx="299900" cy="291350"/>
          </a:xfrm>
        </p:grpSpPr>
        <p:sp>
          <p:nvSpPr>
            <p:cNvPr id="423" name="Google Shape;423;p39"/>
            <p:cNvSpPr/>
            <p:nvPr/>
          </p:nvSpPr>
          <p:spPr>
            <a:xfrm>
              <a:off x="2098250" y="2799600"/>
              <a:ext cx="59275" cy="54000"/>
            </a:xfrm>
            <a:custGeom>
              <a:avLst/>
              <a:gdLst/>
              <a:ahLst/>
              <a:cxnLst/>
              <a:rect l="l" t="t" r="r" b="b"/>
              <a:pathLst>
                <a:path w="2371" h="2160" extrusionOk="0">
                  <a:moveTo>
                    <a:pt x="1184" y="720"/>
                  </a:moveTo>
                  <a:cubicBezTo>
                    <a:pt x="1281" y="720"/>
                    <a:pt x="1371" y="757"/>
                    <a:pt x="1439" y="825"/>
                  </a:cubicBezTo>
                  <a:cubicBezTo>
                    <a:pt x="1580" y="966"/>
                    <a:pt x="1580" y="1195"/>
                    <a:pt x="1439" y="1334"/>
                  </a:cubicBezTo>
                  <a:cubicBezTo>
                    <a:pt x="1371" y="1402"/>
                    <a:pt x="1281" y="1440"/>
                    <a:pt x="1184" y="1440"/>
                  </a:cubicBezTo>
                  <a:cubicBezTo>
                    <a:pt x="1088" y="1440"/>
                    <a:pt x="997" y="1402"/>
                    <a:pt x="929" y="1334"/>
                  </a:cubicBezTo>
                  <a:cubicBezTo>
                    <a:pt x="789" y="1194"/>
                    <a:pt x="789" y="966"/>
                    <a:pt x="929" y="825"/>
                  </a:cubicBezTo>
                  <a:cubicBezTo>
                    <a:pt x="997" y="757"/>
                    <a:pt x="1088" y="720"/>
                    <a:pt x="1184" y="720"/>
                  </a:cubicBezTo>
                  <a:close/>
                  <a:moveTo>
                    <a:pt x="1186" y="0"/>
                  </a:moveTo>
                  <a:cubicBezTo>
                    <a:pt x="897" y="0"/>
                    <a:pt x="626" y="113"/>
                    <a:pt x="421" y="317"/>
                  </a:cubicBezTo>
                  <a:cubicBezTo>
                    <a:pt x="1" y="737"/>
                    <a:pt x="1" y="1423"/>
                    <a:pt x="421" y="1843"/>
                  </a:cubicBezTo>
                  <a:cubicBezTo>
                    <a:pt x="625" y="2046"/>
                    <a:pt x="897" y="2159"/>
                    <a:pt x="1186" y="2159"/>
                  </a:cubicBezTo>
                  <a:cubicBezTo>
                    <a:pt x="1474" y="2159"/>
                    <a:pt x="1744" y="2048"/>
                    <a:pt x="1949" y="1843"/>
                  </a:cubicBezTo>
                  <a:cubicBezTo>
                    <a:pt x="2371" y="1421"/>
                    <a:pt x="2371" y="736"/>
                    <a:pt x="1949" y="317"/>
                  </a:cubicBezTo>
                  <a:cubicBezTo>
                    <a:pt x="1744" y="113"/>
                    <a:pt x="1474" y="0"/>
                    <a:pt x="1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1919400" y="2755250"/>
              <a:ext cx="288325" cy="279725"/>
            </a:xfrm>
            <a:custGeom>
              <a:avLst/>
              <a:gdLst/>
              <a:ahLst/>
              <a:cxnLst/>
              <a:rect l="l" t="t" r="r" b="b"/>
              <a:pathLst>
                <a:path w="11533" h="11189" extrusionOk="0">
                  <a:moveTo>
                    <a:pt x="3888" y="3235"/>
                  </a:moveTo>
                  <a:lnTo>
                    <a:pt x="2251" y="4870"/>
                  </a:lnTo>
                  <a:lnTo>
                    <a:pt x="1283" y="4482"/>
                  </a:lnTo>
                  <a:lnTo>
                    <a:pt x="2337" y="3427"/>
                  </a:lnTo>
                  <a:lnTo>
                    <a:pt x="3888" y="3235"/>
                  </a:lnTo>
                  <a:close/>
                  <a:moveTo>
                    <a:pt x="9006" y="721"/>
                  </a:moveTo>
                  <a:cubicBezTo>
                    <a:pt x="9435" y="721"/>
                    <a:pt x="9858" y="790"/>
                    <a:pt x="10264" y="928"/>
                  </a:cubicBezTo>
                  <a:cubicBezTo>
                    <a:pt x="10734" y="2321"/>
                    <a:pt x="10388" y="3860"/>
                    <a:pt x="9357" y="4890"/>
                  </a:cubicBezTo>
                  <a:lnTo>
                    <a:pt x="5392" y="8854"/>
                  </a:lnTo>
                  <a:lnTo>
                    <a:pt x="4119" y="7582"/>
                  </a:lnTo>
                  <a:lnTo>
                    <a:pt x="6919" y="4783"/>
                  </a:lnTo>
                  <a:lnTo>
                    <a:pt x="6410" y="4273"/>
                  </a:lnTo>
                  <a:lnTo>
                    <a:pt x="3611" y="7073"/>
                  </a:lnTo>
                  <a:lnTo>
                    <a:pt x="2338" y="5801"/>
                  </a:lnTo>
                  <a:lnTo>
                    <a:pt x="6302" y="1835"/>
                  </a:lnTo>
                  <a:cubicBezTo>
                    <a:pt x="7021" y="1118"/>
                    <a:pt x="7981" y="721"/>
                    <a:pt x="9006" y="721"/>
                  </a:cubicBezTo>
                  <a:close/>
                  <a:moveTo>
                    <a:pt x="2384" y="6865"/>
                  </a:moveTo>
                  <a:lnTo>
                    <a:pt x="4328" y="8809"/>
                  </a:lnTo>
                  <a:lnTo>
                    <a:pt x="3734" y="9234"/>
                  </a:lnTo>
                  <a:lnTo>
                    <a:pt x="1961" y="7460"/>
                  </a:lnTo>
                  <a:lnTo>
                    <a:pt x="2384" y="6865"/>
                  </a:lnTo>
                  <a:close/>
                  <a:moveTo>
                    <a:pt x="7960" y="7305"/>
                  </a:moveTo>
                  <a:lnTo>
                    <a:pt x="7765" y="8857"/>
                  </a:lnTo>
                  <a:lnTo>
                    <a:pt x="6712" y="9911"/>
                  </a:lnTo>
                  <a:lnTo>
                    <a:pt x="6323" y="8941"/>
                  </a:lnTo>
                  <a:lnTo>
                    <a:pt x="7960" y="7305"/>
                  </a:lnTo>
                  <a:close/>
                  <a:moveTo>
                    <a:pt x="9006" y="1"/>
                  </a:moveTo>
                  <a:cubicBezTo>
                    <a:pt x="7788" y="1"/>
                    <a:pt x="6648" y="471"/>
                    <a:pt x="5794" y="1325"/>
                  </a:cubicBezTo>
                  <a:lnTo>
                    <a:pt x="4715" y="2403"/>
                  </a:lnTo>
                  <a:lnTo>
                    <a:pt x="2002" y="2742"/>
                  </a:lnTo>
                  <a:lnTo>
                    <a:pt x="1" y="4742"/>
                  </a:lnTo>
                  <a:lnTo>
                    <a:pt x="1698" y="5421"/>
                  </a:lnTo>
                  <a:lnTo>
                    <a:pt x="1320" y="5799"/>
                  </a:lnTo>
                  <a:lnTo>
                    <a:pt x="1867" y="6346"/>
                  </a:lnTo>
                  <a:lnTo>
                    <a:pt x="1019" y="7534"/>
                  </a:lnTo>
                  <a:lnTo>
                    <a:pt x="3655" y="10171"/>
                  </a:lnTo>
                  <a:lnTo>
                    <a:pt x="4843" y="9322"/>
                  </a:lnTo>
                  <a:lnTo>
                    <a:pt x="5390" y="9869"/>
                  </a:lnTo>
                  <a:lnTo>
                    <a:pt x="5768" y="9492"/>
                  </a:lnTo>
                  <a:lnTo>
                    <a:pt x="6447" y="11189"/>
                  </a:lnTo>
                  <a:lnTo>
                    <a:pt x="8447" y="9188"/>
                  </a:lnTo>
                  <a:lnTo>
                    <a:pt x="8786" y="6474"/>
                  </a:lnTo>
                  <a:lnTo>
                    <a:pt x="9864" y="5396"/>
                  </a:lnTo>
                  <a:cubicBezTo>
                    <a:pt x="11135" y="4131"/>
                    <a:pt x="11533" y="2215"/>
                    <a:pt x="10881" y="519"/>
                  </a:cubicBezTo>
                  <a:lnTo>
                    <a:pt x="10823" y="370"/>
                  </a:lnTo>
                  <a:lnTo>
                    <a:pt x="10674" y="311"/>
                  </a:lnTo>
                  <a:cubicBezTo>
                    <a:pt x="10139" y="105"/>
                    <a:pt x="9578" y="1"/>
                    <a:pt x="9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1933300" y="2982925"/>
              <a:ext cx="38225" cy="38225"/>
            </a:xfrm>
            <a:custGeom>
              <a:avLst/>
              <a:gdLst/>
              <a:ahLst/>
              <a:cxnLst/>
              <a:rect l="l" t="t" r="r" b="b"/>
              <a:pathLst>
                <a:path w="1529" h="1529" extrusionOk="0">
                  <a:moveTo>
                    <a:pt x="1019" y="1"/>
                  </a:moveTo>
                  <a:lnTo>
                    <a:pt x="0" y="1019"/>
                  </a:lnTo>
                  <a:lnTo>
                    <a:pt x="509" y="1528"/>
                  </a:lnTo>
                  <a:lnTo>
                    <a:pt x="1528" y="510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1958750" y="3008375"/>
              <a:ext cx="38200" cy="38225"/>
            </a:xfrm>
            <a:custGeom>
              <a:avLst/>
              <a:gdLst/>
              <a:ahLst/>
              <a:cxnLst/>
              <a:rect l="l" t="t" r="r" b="b"/>
              <a:pathLst>
                <a:path w="1528" h="1529" extrusionOk="0">
                  <a:moveTo>
                    <a:pt x="1018" y="1"/>
                  </a:moveTo>
                  <a:lnTo>
                    <a:pt x="0" y="1019"/>
                  </a:lnTo>
                  <a:lnTo>
                    <a:pt x="509" y="1528"/>
                  </a:lnTo>
                  <a:lnTo>
                    <a:pt x="1528" y="510"/>
                  </a:lnTo>
                  <a:lnTo>
                    <a:pt x="10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1907825" y="2957500"/>
              <a:ext cx="38225" cy="38200"/>
            </a:xfrm>
            <a:custGeom>
              <a:avLst/>
              <a:gdLst/>
              <a:ahLst/>
              <a:cxnLst/>
              <a:rect l="l" t="t" r="r" b="b"/>
              <a:pathLst>
                <a:path w="1529" h="1528" extrusionOk="0">
                  <a:moveTo>
                    <a:pt x="1019" y="1"/>
                  </a:moveTo>
                  <a:lnTo>
                    <a:pt x="1" y="1019"/>
                  </a:lnTo>
                  <a:lnTo>
                    <a:pt x="510" y="1528"/>
                  </a:lnTo>
                  <a:lnTo>
                    <a:pt x="1528" y="510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39"/>
          <p:cNvSpPr/>
          <p:nvPr/>
        </p:nvSpPr>
        <p:spPr>
          <a:xfrm>
            <a:off x="8224515" y="-18436"/>
            <a:ext cx="812187" cy="638274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9"/>
          <p:cNvSpPr/>
          <p:nvPr/>
        </p:nvSpPr>
        <p:spPr>
          <a:xfrm rot="-1799844">
            <a:off x="200629" y="4238456"/>
            <a:ext cx="1914823" cy="1315607"/>
          </a:xfrm>
          <a:custGeom>
            <a:avLst/>
            <a:gdLst/>
            <a:ahLst/>
            <a:cxnLst/>
            <a:rect l="l" t="t" r="r" b="b"/>
            <a:pathLst>
              <a:path w="86676" h="59552" extrusionOk="0">
                <a:moveTo>
                  <a:pt x="12186" y="1"/>
                </a:moveTo>
                <a:cubicBezTo>
                  <a:pt x="8578" y="1"/>
                  <a:pt x="4536" y="1253"/>
                  <a:pt x="2253" y="3890"/>
                </a:cubicBezTo>
                <a:cubicBezTo>
                  <a:pt x="748" y="5624"/>
                  <a:pt x="0" y="8229"/>
                  <a:pt x="1065" y="10264"/>
                </a:cubicBezTo>
                <a:cubicBezTo>
                  <a:pt x="2091" y="12229"/>
                  <a:pt x="4396" y="13090"/>
                  <a:pt x="6108" y="14501"/>
                </a:cubicBezTo>
                <a:cubicBezTo>
                  <a:pt x="10265" y="17924"/>
                  <a:pt x="10575" y="24197"/>
                  <a:pt x="13669" y="28604"/>
                </a:cubicBezTo>
                <a:cubicBezTo>
                  <a:pt x="16071" y="32025"/>
                  <a:pt x="20259" y="34018"/>
                  <a:pt x="24417" y="34018"/>
                </a:cubicBezTo>
                <a:cubicBezTo>
                  <a:pt x="25866" y="34018"/>
                  <a:pt x="27311" y="33776"/>
                  <a:pt x="28676" y="33268"/>
                </a:cubicBezTo>
                <a:cubicBezTo>
                  <a:pt x="29887" y="32817"/>
                  <a:pt x="31315" y="32231"/>
                  <a:pt x="32547" y="32231"/>
                </a:cubicBezTo>
                <a:cubicBezTo>
                  <a:pt x="33298" y="32231"/>
                  <a:pt x="33976" y="32449"/>
                  <a:pt x="34487" y="33048"/>
                </a:cubicBezTo>
                <a:cubicBezTo>
                  <a:pt x="35182" y="33861"/>
                  <a:pt x="35168" y="35036"/>
                  <a:pt x="35268" y="36100"/>
                </a:cubicBezTo>
                <a:cubicBezTo>
                  <a:pt x="35807" y="41888"/>
                  <a:pt x="41418" y="46569"/>
                  <a:pt x="47139" y="46569"/>
                </a:cubicBezTo>
                <a:cubicBezTo>
                  <a:pt x="47909" y="46569"/>
                  <a:pt x="48681" y="46484"/>
                  <a:pt x="49443" y="46306"/>
                </a:cubicBezTo>
                <a:cubicBezTo>
                  <a:pt x="52571" y="45573"/>
                  <a:pt x="55581" y="43538"/>
                  <a:pt x="58665" y="43538"/>
                </a:cubicBezTo>
                <a:cubicBezTo>
                  <a:pt x="59188" y="43538"/>
                  <a:pt x="59714" y="43597"/>
                  <a:pt x="60243" y="43731"/>
                </a:cubicBezTo>
                <a:cubicBezTo>
                  <a:pt x="63329" y="44511"/>
                  <a:pt x="65211" y="47574"/>
                  <a:pt x="66522" y="50473"/>
                </a:cubicBezTo>
                <a:cubicBezTo>
                  <a:pt x="67832" y="53373"/>
                  <a:pt x="69058" y="56570"/>
                  <a:pt x="71728" y="58301"/>
                </a:cubicBezTo>
                <a:cubicBezTo>
                  <a:pt x="73074" y="59173"/>
                  <a:pt x="74641" y="59551"/>
                  <a:pt x="76242" y="59551"/>
                </a:cubicBezTo>
                <a:cubicBezTo>
                  <a:pt x="77998" y="59551"/>
                  <a:pt x="79794" y="59096"/>
                  <a:pt x="81382" y="58338"/>
                </a:cubicBezTo>
                <a:cubicBezTo>
                  <a:pt x="83802" y="57183"/>
                  <a:pt x="86047" y="55132"/>
                  <a:pt x="86380" y="52471"/>
                </a:cubicBezTo>
                <a:cubicBezTo>
                  <a:pt x="86675" y="50118"/>
                  <a:pt x="83986" y="46891"/>
                  <a:pt x="81650" y="46891"/>
                </a:cubicBezTo>
                <a:cubicBezTo>
                  <a:pt x="81344" y="46891"/>
                  <a:pt x="81044" y="46946"/>
                  <a:pt x="80757" y="47066"/>
                </a:cubicBezTo>
                <a:cubicBezTo>
                  <a:pt x="80414" y="47210"/>
                  <a:pt x="80066" y="47276"/>
                  <a:pt x="79722" y="47276"/>
                </a:cubicBezTo>
                <a:cubicBezTo>
                  <a:pt x="77885" y="47276"/>
                  <a:pt x="76150" y="45399"/>
                  <a:pt x="75688" y="43465"/>
                </a:cubicBezTo>
                <a:cubicBezTo>
                  <a:pt x="75139" y="41168"/>
                  <a:pt x="75636" y="38737"/>
                  <a:pt x="75213" y="36413"/>
                </a:cubicBezTo>
                <a:cubicBezTo>
                  <a:pt x="74505" y="32527"/>
                  <a:pt x="70974" y="29336"/>
                  <a:pt x="67035" y="29028"/>
                </a:cubicBezTo>
                <a:cubicBezTo>
                  <a:pt x="66777" y="29007"/>
                  <a:pt x="66517" y="28998"/>
                  <a:pt x="66257" y="28998"/>
                </a:cubicBezTo>
                <a:cubicBezTo>
                  <a:pt x="62267" y="28998"/>
                  <a:pt x="58046" y="31223"/>
                  <a:pt x="54331" y="31223"/>
                </a:cubicBezTo>
                <a:cubicBezTo>
                  <a:pt x="52934" y="31223"/>
                  <a:pt x="51608" y="30908"/>
                  <a:pt x="50393" y="30042"/>
                </a:cubicBezTo>
                <a:cubicBezTo>
                  <a:pt x="46448" y="27227"/>
                  <a:pt x="46885" y="20280"/>
                  <a:pt x="42512" y="18193"/>
                </a:cubicBezTo>
                <a:cubicBezTo>
                  <a:pt x="41666" y="17790"/>
                  <a:pt x="40786" y="17641"/>
                  <a:pt x="39884" y="17641"/>
                </a:cubicBezTo>
                <a:cubicBezTo>
                  <a:pt x="37308" y="17641"/>
                  <a:pt x="34548" y="18858"/>
                  <a:pt x="31871" y="18858"/>
                </a:cubicBezTo>
                <a:cubicBezTo>
                  <a:pt x="31516" y="18858"/>
                  <a:pt x="31163" y="18837"/>
                  <a:pt x="30812" y="18788"/>
                </a:cubicBezTo>
                <a:cubicBezTo>
                  <a:pt x="27273" y="18301"/>
                  <a:pt x="24690" y="15178"/>
                  <a:pt x="23089" y="11983"/>
                </a:cubicBezTo>
                <a:cubicBezTo>
                  <a:pt x="21491" y="8788"/>
                  <a:pt x="20461" y="5248"/>
                  <a:pt x="18204" y="2479"/>
                </a:cubicBezTo>
                <a:cubicBezTo>
                  <a:pt x="17146" y="1181"/>
                  <a:pt x="15105" y="190"/>
                  <a:pt x="13433" y="52"/>
                </a:cubicBezTo>
                <a:cubicBezTo>
                  <a:pt x="13025" y="18"/>
                  <a:pt x="12609" y="1"/>
                  <a:pt x="12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9"/>
          <p:cNvSpPr/>
          <p:nvPr/>
        </p:nvSpPr>
        <p:spPr>
          <a:xfrm>
            <a:off x="8135315" y="1446458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17;p39">
            <a:extLst>
              <a:ext uri="{FF2B5EF4-FFF2-40B4-BE49-F238E27FC236}">
                <a16:creationId xmlns:a16="http://schemas.microsoft.com/office/drawing/2014/main" id="{3998EC1D-553A-42A1-9590-05CD62F62798}"/>
              </a:ext>
            </a:extLst>
          </p:cNvPr>
          <p:cNvSpPr txBox="1">
            <a:spLocks/>
          </p:cNvSpPr>
          <p:nvPr/>
        </p:nvSpPr>
        <p:spPr>
          <a:xfrm>
            <a:off x="4962081" y="2453516"/>
            <a:ext cx="281867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>
                <a:latin typeface="UTM Nyala" panose="02040603050506020204" pitchFamily="18" charset="0"/>
              </a:rPr>
              <a:t>Tốc độ xử lý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3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>
            <a:spLocks noGrp="1"/>
          </p:cNvSpPr>
          <p:nvPr>
            <p:ph type="subTitle" idx="1"/>
          </p:nvPr>
        </p:nvSpPr>
        <p:spPr>
          <a:xfrm>
            <a:off x="533674" y="1322101"/>
            <a:ext cx="6984725" cy="1315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tx2">
                    <a:lumMod val="75000"/>
                  </a:schemeClr>
                </a:solidFill>
              </a:rPr>
              <a:t>Đề tài: Xây dựng website bán máy tính cho cửa hàng Chiến Thắng bằng ASP.NET</a:t>
            </a:r>
            <a:endParaRPr sz="24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8" name="Google Shape;248;p29"/>
          <p:cNvSpPr txBox="1">
            <a:spLocks noGrp="1"/>
          </p:cNvSpPr>
          <p:nvPr>
            <p:ph type="ctrTitle"/>
          </p:nvPr>
        </p:nvSpPr>
        <p:spPr>
          <a:xfrm>
            <a:off x="2656298" y="26129"/>
            <a:ext cx="3831404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70C0"/>
                </a:solidFill>
                <a:latin typeface="+mj-lt"/>
              </a:rPr>
              <a:t>ĐẠI HỌC CÔNG NGHIỆP HÀ NỘI</a:t>
            </a:r>
            <a:endParaRPr sz="1800" b="1">
              <a:solidFill>
                <a:srgbClr val="0070C0"/>
              </a:solidFill>
              <a:latin typeface="+mj-lt"/>
              <a:sym typeface="Gantari SemiBold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7569003" y="1756501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9"/>
          <p:cNvSpPr/>
          <p:nvPr/>
        </p:nvSpPr>
        <p:spPr>
          <a:xfrm rot="3808707">
            <a:off x="7517937" y="590239"/>
            <a:ext cx="1219675" cy="1166963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9"/>
          <p:cNvSpPr/>
          <p:nvPr/>
        </p:nvSpPr>
        <p:spPr>
          <a:xfrm rot="11433451">
            <a:off x="200715" y="3965820"/>
            <a:ext cx="1152676" cy="1009384"/>
          </a:xfrm>
          <a:custGeom>
            <a:avLst/>
            <a:gdLst/>
            <a:ahLst/>
            <a:cxnLst/>
            <a:rect l="l" t="t" r="r" b="b"/>
            <a:pathLst>
              <a:path w="52175" h="45689" extrusionOk="0">
                <a:moveTo>
                  <a:pt x="13768" y="1"/>
                </a:moveTo>
                <a:cubicBezTo>
                  <a:pt x="11106" y="1"/>
                  <a:pt x="8493" y="334"/>
                  <a:pt x="6058" y="1055"/>
                </a:cubicBezTo>
                <a:cubicBezTo>
                  <a:pt x="5857" y="1113"/>
                  <a:pt x="5684" y="1257"/>
                  <a:pt x="5588" y="1442"/>
                </a:cubicBezTo>
                <a:cubicBezTo>
                  <a:pt x="3928" y="4586"/>
                  <a:pt x="3132" y="7223"/>
                  <a:pt x="1805" y="10580"/>
                </a:cubicBezTo>
                <a:cubicBezTo>
                  <a:pt x="909" y="12847"/>
                  <a:pt x="550" y="14392"/>
                  <a:pt x="71" y="17367"/>
                </a:cubicBezTo>
                <a:cubicBezTo>
                  <a:pt x="1" y="17798"/>
                  <a:pt x="308" y="18196"/>
                  <a:pt x="741" y="18242"/>
                </a:cubicBezTo>
                <a:cubicBezTo>
                  <a:pt x="8348" y="19035"/>
                  <a:pt x="16694" y="21942"/>
                  <a:pt x="22229" y="27120"/>
                </a:cubicBezTo>
                <a:cubicBezTo>
                  <a:pt x="27152" y="31725"/>
                  <a:pt x="30318" y="38167"/>
                  <a:pt x="30960" y="44878"/>
                </a:cubicBezTo>
                <a:cubicBezTo>
                  <a:pt x="31001" y="45306"/>
                  <a:pt x="31216" y="45689"/>
                  <a:pt x="31608" y="45689"/>
                </a:cubicBezTo>
                <a:cubicBezTo>
                  <a:pt x="31643" y="45689"/>
                  <a:pt x="31679" y="45686"/>
                  <a:pt x="31717" y="45679"/>
                </a:cubicBezTo>
                <a:cubicBezTo>
                  <a:pt x="38465" y="45552"/>
                  <a:pt x="44626" y="42732"/>
                  <a:pt x="50951" y="40375"/>
                </a:cubicBezTo>
                <a:cubicBezTo>
                  <a:pt x="51349" y="40228"/>
                  <a:pt x="51856" y="39986"/>
                  <a:pt x="51876" y="39560"/>
                </a:cubicBezTo>
                <a:cubicBezTo>
                  <a:pt x="52174" y="33202"/>
                  <a:pt x="51637" y="27159"/>
                  <a:pt x="48347" y="21250"/>
                </a:cubicBezTo>
                <a:cubicBezTo>
                  <a:pt x="44234" y="13863"/>
                  <a:pt x="38617" y="8684"/>
                  <a:pt x="31233" y="4562"/>
                </a:cubicBezTo>
                <a:cubicBezTo>
                  <a:pt x="26166" y="1734"/>
                  <a:pt x="19839" y="1"/>
                  <a:pt x="137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7029737" y="2529500"/>
            <a:ext cx="1914890" cy="1315653"/>
          </a:xfrm>
          <a:custGeom>
            <a:avLst/>
            <a:gdLst/>
            <a:ahLst/>
            <a:cxnLst/>
            <a:rect l="l" t="t" r="r" b="b"/>
            <a:pathLst>
              <a:path w="86676" h="59552" extrusionOk="0">
                <a:moveTo>
                  <a:pt x="12186" y="1"/>
                </a:moveTo>
                <a:cubicBezTo>
                  <a:pt x="8578" y="1"/>
                  <a:pt x="4536" y="1253"/>
                  <a:pt x="2253" y="3890"/>
                </a:cubicBezTo>
                <a:cubicBezTo>
                  <a:pt x="748" y="5624"/>
                  <a:pt x="0" y="8229"/>
                  <a:pt x="1065" y="10264"/>
                </a:cubicBezTo>
                <a:cubicBezTo>
                  <a:pt x="2091" y="12229"/>
                  <a:pt x="4396" y="13090"/>
                  <a:pt x="6108" y="14501"/>
                </a:cubicBezTo>
                <a:cubicBezTo>
                  <a:pt x="10265" y="17924"/>
                  <a:pt x="10575" y="24197"/>
                  <a:pt x="13669" y="28604"/>
                </a:cubicBezTo>
                <a:cubicBezTo>
                  <a:pt x="16071" y="32025"/>
                  <a:pt x="20259" y="34018"/>
                  <a:pt x="24417" y="34018"/>
                </a:cubicBezTo>
                <a:cubicBezTo>
                  <a:pt x="25866" y="34018"/>
                  <a:pt x="27311" y="33776"/>
                  <a:pt x="28676" y="33268"/>
                </a:cubicBezTo>
                <a:cubicBezTo>
                  <a:pt x="29887" y="32817"/>
                  <a:pt x="31315" y="32231"/>
                  <a:pt x="32547" y="32231"/>
                </a:cubicBezTo>
                <a:cubicBezTo>
                  <a:pt x="33298" y="32231"/>
                  <a:pt x="33976" y="32449"/>
                  <a:pt x="34487" y="33048"/>
                </a:cubicBezTo>
                <a:cubicBezTo>
                  <a:pt x="35182" y="33861"/>
                  <a:pt x="35168" y="35036"/>
                  <a:pt x="35268" y="36100"/>
                </a:cubicBezTo>
                <a:cubicBezTo>
                  <a:pt x="35807" y="41888"/>
                  <a:pt x="41418" y="46569"/>
                  <a:pt x="47139" y="46569"/>
                </a:cubicBezTo>
                <a:cubicBezTo>
                  <a:pt x="47909" y="46569"/>
                  <a:pt x="48681" y="46484"/>
                  <a:pt x="49443" y="46306"/>
                </a:cubicBezTo>
                <a:cubicBezTo>
                  <a:pt x="52571" y="45573"/>
                  <a:pt x="55581" y="43538"/>
                  <a:pt x="58665" y="43538"/>
                </a:cubicBezTo>
                <a:cubicBezTo>
                  <a:pt x="59188" y="43538"/>
                  <a:pt x="59714" y="43597"/>
                  <a:pt x="60243" y="43731"/>
                </a:cubicBezTo>
                <a:cubicBezTo>
                  <a:pt x="63329" y="44511"/>
                  <a:pt x="65211" y="47574"/>
                  <a:pt x="66522" y="50473"/>
                </a:cubicBezTo>
                <a:cubicBezTo>
                  <a:pt x="67832" y="53373"/>
                  <a:pt x="69058" y="56570"/>
                  <a:pt x="71728" y="58301"/>
                </a:cubicBezTo>
                <a:cubicBezTo>
                  <a:pt x="73074" y="59173"/>
                  <a:pt x="74641" y="59551"/>
                  <a:pt x="76242" y="59551"/>
                </a:cubicBezTo>
                <a:cubicBezTo>
                  <a:pt x="77998" y="59551"/>
                  <a:pt x="79794" y="59096"/>
                  <a:pt x="81382" y="58338"/>
                </a:cubicBezTo>
                <a:cubicBezTo>
                  <a:pt x="83802" y="57183"/>
                  <a:pt x="86047" y="55132"/>
                  <a:pt x="86380" y="52471"/>
                </a:cubicBezTo>
                <a:cubicBezTo>
                  <a:pt x="86675" y="50118"/>
                  <a:pt x="83986" y="46891"/>
                  <a:pt x="81650" y="46891"/>
                </a:cubicBezTo>
                <a:cubicBezTo>
                  <a:pt x="81344" y="46891"/>
                  <a:pt x="81044" y="46946"/>
                  <a:pt x="80757" y="47066"/>
                </a:cubicBezTo>
                <a:cubicBezTo>
                  <a:pt x="80414" y="47210"/>
                  <a:pt x="80066" y="47276"/>
                  <a:pt x="79722" y="47276"/>
                </a:cubicBezTo>
                <a:cubicBezTo>
                  <a:pt x="77885" y="47276"/>
                  <a:pt x="76150" y="45399"/>
                  <a:pt x="75688" y="43465"/>
                </a:cubicBezTo>
                <a:cubicBezTo>
                  <a:pt x="75139" y="41168"/>
                  <a:pt x="75636" y="38737"/>
                  <a:pt x="75213" y="36413"/>
                </a:cubicBezTo>
                <a:cubicBezTo>
                  <a:pt x="74505" y="32527"/>
                  <a:pt x="70974" y="29336"/>
                  <a:pt x="67035" y="29028"/>
                </a:cubicBezTo>
                <a:cubicBezTo>
                  <a:pt x="66777" y="29007"/>
                  <a:pt x="66517" y="28998"/>
                  <a:pt x="66257" y="28998"/>
                </a:cubicBezTo>
                <a:cubicBezTo>
                  <a:pt x="62267" y="28998"/>
                  <a:pt x="58046" y="31223"/>
                  <a:pt x="54331" y="31223"/>
                </a:cubicBezTo>
                <a:cubicBezTo>
                  <a:pt x="52934" y="31223"/>
                  <a:pt x="51608" y="30908"/>
                  <a:pt x="50393" y="30042"/>
                </a:cubicBezTo>
                <a:cubicBezTo>
                  <a:pt x="46448" y="27227"/>
                  <a:pt x="46885" y="20280"/>
                  <a:pt x="42512" y="18193"/>
                </a:cubicBezTo>
                <a:cubicBezTo>
                  <a:pt x="41666" y="17790"/>
                  <a:pt x="40786" y="17641"/>
                  <a:pt x="39884" y="17641"/>
                </a:cubicBezTo>
                <a:cubicBezTo>
                  <a:pt x="37308" y="17641"/>
                  <a:pt x="34548" y="18858"/>
                  <a:pt x="31871" y="18858"/>
                </a:cubicBezTo>
                <a:cubicBezTo>
                  <a:pt x="31516" y="18858"/>
                  <a:pt x="31163" y="18837"/>
                  <a:pt x="30812" y="18788"/>
                </a:cubicBezTo>
                <a:cubicBezTo>
                  <a:pt x="27273" y="18301"/>
                  <a:pt x="24690" y="15178"/>
                  <a:pt x="23089" y="11983"/>
                </a:cubicBezTo>
                <a:cubicBezTo>
                  <a:pt x="21491" y="8788"/>
                  <a:pt x="20461" y="5248"/>
                  <a:pt x="18204" y="2479"/>
                </a:cubicBezTo>
                <a:cubicBezTo>
                  <a:pt x="17146" y="1181"/>
                  <a:pt x="15105" y="190"/>
                  <a:pt x="13433" y="52"/>
                </a:cubicBezTo>
                <a:cubicBezTo>
                  <a:pt x="13025" y="18"/>
                  <a:pt x="12609" y="1"/>
                  <a:pt x="12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472;p1">
            <a:extLst>
              <a:ext uri="{FF2B5EF4-FFF2-40B4-BE49-F238E27FC236}">
                <a16:creationId xmlns:a16="http://schemas.microsoft.com/office/drawing/2014/main" id="{09D0D605-A100-44B8-B80A-C55636AAC5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398" y="155736"/>
            <a:ext cx="880846" cy="8331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B8F07E55-2150-42BA-A592-C6BA8041E4FA}"/>
              </a:ext>
            </a:extLst>
          </p:cNvPr>
          <p:cNvSpPr txBox="1">
            <a:spLocks/>
          </p:cNvSpPr>
          <p:nvPr/>
        </p:nvSpPr>
        <p:spPr>
          <a:xfrm>
            <a:off x="2208931" y="288966"/>
            <a:ext cx="3980742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Gantari SemiBold"/>
              <a:buNone/>
              <a:defRPr sz="7000" b="0" i="0" u="none" strike="noStrike" cap="none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GB" sz="1600">
                <a:latin typeface="+mn-lt"/>
              </a:rPr>
              <a:t>KHOA CÔNG NGHỆ THÔNG TIN</a:t>
            </a:r>
          </a:p>
        </p:txBody>
      </p:sp>
      <p:sp>
        <p:nvSpPr>
          <p:cNvPr id="12" name="Google Shape;469;p1">
            <a:extLst>
              <a:ext uri="{FF2B5EF4-FFF2-40B4-BE49-F238E27FC236}">
                <a16:creationId xmlns:a16="http://schemas.microsoft.com/office/drawing/2014/main" id="{1B37C4BA-7D83-4CA7-A0C1-C09341F3E771}"/>
              </a:ext>
            </a:extLst>
          </p:cNvPr>
          <p:cNvSpPr txBox="1"/>
          <p:nvPr/>
        </p:nvSpPr>
        <p:spPr>
          <a:xfrm>
            <a:off x="2658534" y="4285846"/>
            <a:ext cx="44576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</a:t>
            </a:r>
            <a:r>
              <a:rPr lang="en-US" sz="1800" b="0" i="1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</a:t>
            </a:r>
            <a:r>
              <a:rPr lang="en-US" sz="1800" b="0" i="1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800" b="0" i="1" u="none" strike="noStrike" cap="none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ngày</a:t>
            </a:r>
            <a:r>
              <a:rPr lang="en-US" sz="1800" b="0" i="1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24 </a:t>
            </a:r>
            <a:r>
              <a:rPr lang="en-US" sz="1800" b="0" i="1" u="none" strike="noStrike" cap="none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tháng</a:t>
            </a:r>
            <a:r>
              <a:rPr lang="en-US" sz="1800" b="0" i="1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 </a:t>
            </a:r>
            <a:r>
              <a:rPr lang="en-US" sz="1800" b="0" i="1" u="none" strike="noStrike" cap="none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năm</a:t>
            </a:r>
            <a:r>
              <a:rPr lang="en-US" sz="1800" b="0" i="1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2024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465;p1">
            <a:extLst>
              <a:ext uri="{FF2B5EF4-FFF2-40B4-BE49-F238E27FC236}">
                <a16:creationId xmlns:a16="http://schemas.microsoft.com/office/drawing/2014/main" id="{52DF2B4C-05B6-4C0D-8BD1-B9C0399B2BC1}"/>
              </a:ext>
            </a:extLst>
          </p:cNvPr>
          <p:cNvSpPr txBox="1">
            <a:spLocks/>
          </p:cNvSpPr>
          <p:nvPr/>
        </p:nvSpPr>
        <p:spPr>
          <a:xfrm>
            <a:off x="6406425" y="4337464"/>
            <a:ext cx="3048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US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19"/>
          <p:cNvGrpSpPr/>
          <p:nvPr/>
        </p:nvGrpSpPr>
        <p:grpSpPr>
          <a:xfrm>
            <a:off x="2534921" y="1397423"/>
            <a:ext cx="6229349" cy="858441"/>
            <a:chOff x="3697288" y="1778000"/>
            <a:chExt cx="8305799" cy="1144588"/>
          </a:xfrm>
        </p:grpSpPr>
        <p:sp>
          <p:nvSpPr>
            <p:cNvPr id="922" name="Google Shape;922;p19"/>
            <p:cNvSpPr/>
            <p:nvPr/>
          </p:nvSpPr>
          <p:spPr>
            <a:xfrm>
              <a:off x="5934074" y="1778000"/>
              <a:ext cx="6069013" cy="1135062"/>
            </a:xfrm>
            <a:custGeom>
              <a:avLst/>
              <a:gdLst/>
              <a:ahLst/>
              <a:cxnLst/>
              <a:rect l="l" t="t" r="r" b="b"/>
              <a:pathLst>
                <a:path w="2345" h="456" extrusionOk="0">
                  <a:moveTo>
                    <a:pt x="2117" y="456"/>
                  </a:moveTo>
                  <a:cubicBezTo>
                    <a:pt x="228" y="456"/>
                    <a:pt x="228" y="456"/>
                    <a:pt x="228" y="456"/>
                  </a:cubicBezTo>
                  <a:cubicBezTo>
                    <a:pt x="102" y="456"/>
                    <a:pt x="0" y="354"/>
                    <a:pt x="0" y="228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102"/>
                    <a:pt x="102" y="0"/>
                    <a:pt x="228" y="0"/>
                  </a:cubicBezTo>
                  <a:cubicBezTo>
                    <a:pt x="2117" y="0"/>
                    <a:pt x="2117" y="0"/>
                    <a:pt x="2117" y="0"/>
                  </a:cubicBezTo>
                  <a:cubicBezTo>
                    <a:pt x="2243" y="0"/>
                    <a:pt x="2345" y="102"/>
                    <a:pt x="2345" y="228"/>
                  </a:cubicBezTo>
                  <a:cubicBezTo>
                    <a:pt x="2345" y="228"/>
                    <a:pt x="2345" y="228"/>
                    <a:pt x="2345" y="228"/>
                  </a:cubicBezTo>
                  <a:cubicBezTo>
                    <a:pt x="2345" y="354"/>
                    <a:pt x="2243" y="456"/>
                    <a:pt x="2117" y="4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275">
                <a:solidFill>
                  <a:schemeClr val="dk1"/>
                </a:solidFill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934075" y="1778000"/>
              <a:ext cx="1220788" cy="952500"/>
            </a:xfrm>
            <a:custGeom>
              <a:avLst/>
              <a:gdLst/>
              <a:ahLst/>
              <a:cxnLst/>
              <a:rect l="l" t="t" r="r" b="b"/>
              <a:pathLst>
                <a:path w="582" h="456" extrusionOk="0">
                  <a:moveTo>
                    <a:pt x="582" y="0"/>
                  </a:moveTo>
                  <a:cubicBezTo>
                    <a:pt x="228" y="0"/>
                    <a:pt x="228" y="0"/>
                    <a:pt x="228" y="0"/>
                  </a:cubicBezTo>
                  <a:cubicBezTo>
                    <a:pt x="102" y="0"/>
                    <a:pt x="0" y="102"/>
                    <a:pt x="0" y="228"/>
                  </a:cubicBezTo>
                  <a:cubicBezTo>
                    <a:pt x="0" y="291"/>
                    <a:pt x="25" y="348"/>
                    <a:pt x="66" y="390"/>
                  </a:cubicBezTo>
                  <a:cubicBezTo>
                    <a:pt x="108" y="431"/>
                    <a:pt x="165" y="456"/>
                    <a:pt x="228" y="456"/>
                  </a:cubicBezTo>
                  <a:lnTo>
                    <a:pt x="582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275">
                <a:solidFill>
                  <a:schemeClr val="dk1"/>
                </a:solidFill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934075" y="1778000"/>
              <a:ext cx="1220788" cy="1135062"/>
            </a:xfrm>
            <a:custGeom>
              <a:avLst/>
              <a:gdLst/>
              <a:ahLst/>
              <a:cxnLst/>
              <a:rect l="l" t="t" r="r" b="b"/>
              <a:pathLst>
                <a:path w="582" h="456" extrusionOk="0">
                  <a:moveTo>
                    <a:pt x="582" y="456"/>
                  </a:moveTo>
                  <a:cubicBezTo>
                    <a:pt x="228" y="456"/>
                    <a:pt x="228" y="456"/>
                    <a:pt x="228" y="456"/>
                  </a:cubicBezTo>
                  <a:cubicBezTo>
                    <a:pt x="102" y="456"/>
                    <a:pt x="0" y="354"/>
                    <a:pt x="0" y="228"/>
                  </a:cubicBezTo>
                  <a:cubicBezTo>
                    <a:pt x="0" y="165"/>
                    <a:pt x="25" y="108"/>
                    <a:pt x="66" y="67"/>
                  </a:cubicBezTo>
                  <a:cubicBezTo>
                    <a:pt x="108" y="26"/>
                    <a:pt x="165" y="0"/>
                    <a:pt x="228" y="0"/>
                  </a:cubicBezTo>
                  <a:lnTo>
                    <a:pt x="582" y="456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275">
                <a:solidFill>
                  <a:schemeClr val="dk1"/>
                </a:solidFill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3816350" y="2254250"/>
              <a:ext cx="2122488" cy="557213"/>
            </a:xfrm>
            <a:custGeom>
              <a:avLst/>
              <a:gdLst/>
              <a:ahLst/>
              <a:cxnLst/>
              <a:rect l="l" t="t" r="r" b="b"/>
              <a:pathLst>
                <a:path w="1013" h="267" extrusionOk="0">
                  <a:moveTo>
                    <a:pt x="1011" y="0"/>
                  </a:moveTo>
                  <a:cubicBezTo>
                    <a:pt x="228" y="0"/>
                    <a:pt x="228" y="0"/>
                    <a:pt x="228" y="0"/>
                  </a:cubicBezTo>
                  <a:cubicBezTo>
                    <a:pt x="228" y="0"/>
                    <a:pt x="227" y="0"/>
                    <a:pt x="227" y="0"/>
                  </a:cubicBezTo>
                  <a:cubicBezTo>
                    <a:pt x="1" y="264"/>
                    <a:pt x="1" y="264"/>
                    <a:pt x="1" y="264"/>
                  </a:cubicBezTo>
                  <a:cubicBezTo>
                    <a:pt x="0" y="265"/>
                    <a:pt x="0" y="266"/>
                    <a:pt x="1" y="267"/>
                  </a:cubicBezTo>
                  <a:cubicBezTo>
                    <a:pt x="2" y="267"/>
                    <a:pt x="3" y="267"/>
                    <a:pt x="4" y="266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2" y="4"/>
                    <a:pt x="1013" y="3"/>
                    <a:pt x="1013" y="2"/>
                  </a:cubicBezTo>
                  <a:cubicBezTo>
                    <a:pt x="1013" y="1"/>
                    <a:pt x="1012" y="0"/>
                    <a:pt x="1011" y="0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275">
                <a:solidFill>
                  <a:schemeClr val="dk1"/>
                </a:solidFill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3697288" y="2730500"/>
              <a:ext cx="192088" cy="192088"/>
            </a:xfrm>
            <a:prstGeom prst="ellipse">
              <a:avLst/>
            </a:prstGeom>
            <a:solidFill>
              <a:srgbClr val="58595B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275">
                <a:solidFill>
                  <a:schemeClr val="dk1"/>
                </a:solidFill>
              </a:endParaRPr>
            </a:p>
          </p:txBody>
        </p:sp>
        <p:sp>
          <p:nvSpPr>
            <p:cNvPr id="927" name="Google Shape;927;p19"/>
            <p:cNvSpPr txBox="1"/>
            <p:nvPr/>
          </p:nvSpPr>
          <p:spPr>
            <a:xfrm>
              <a:off x="6975971" y="1830099"/>
              <a:ext cx="4981962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buSzPts val="1800"/>
              </a:pPr>
              <a:r>
                <a:rPr lang="en-US" dirty="0" err="1">
                  <a:solidFill>
                    <a:schemeClr val="lt1"/>
                  </a:solidFill>
                </a:rPr>
                <a:t>Cải</a:t>
              </a:r>
              <a:r>
                <a:rPr lang="en-US" dirty="0">
                  <a:solidFill>
                    <a:schemeClr val="lt1"/>
                  </a:solidFill>
                </a:rPr>
                <a:t> </a:t>
              </a:r>
              <a:r>
                <a:rPr lang="en-US" dirty="0" err="1">
                  <a:solidFill>
                    <a:schemeClr val="lt1"/>
                  </a:solidFill>
                </a:rPr>
                <a:t>thiện</a:t>
              </a:r>
              <a:r>
                <a:rPr lang="en-US" dirty="0">
                  <a:solidFill>
                    <a:schemeClr val="lt1"/>
                  </a:solidFill>
                </a:rPr>
                <a:t> </a:t>
              </a:r>
              <a:r>
                <a:rPr lang="vi-VN" dirty="0">
                  <a:solidFill>
                    <a:schemeClr val="lt1"/>
                  </a:solidFill>
                </a:rPr>
                <a:t>giao </a:t>
              </a:r>
              <a:r>
                <a:rPr lang="vi-VN">
                  <a:solidFill>
                    <a:schemeClr val="lt1"/>
                  </a:solidFill>
                </a:rPr>
                <a:t>diện thân </a:t>
              </a:r>
              <a:r>
                <a:rPr lang="vi-VN" dirty="0">
                  <a:solidFill>
                    <a:schemeClr val="lt1"/>
                  </a:solidFill>
                </a:rPr>
                <a:t>thiện với người dùng hơn và thêm chức năng, tăng khả năng bảo mật</a:t>
              </a:r>
              <a:r>
                <a:rPr lang="en-US">
                  <a:solidFill>
                    <a:schemeClr val="lt1"/>
                  </a:solidFill>
                </a:rPr>
                <a:t>.</a:t>
              </a:r>
              <a:r>
                <a:rPr lang="vi-VN">
                  <a:solidFill>
                    <a:schemeClr val="lt1"/>
                  </a:solidFill>
                </a:rPr>
                <a:t> </a:t>
              </a:r>
              <a:r>
                <a:rPr lang="en-US">
                  <a:solidFill>
                    <a:schemeClr val="lt1"/>
                  </a:solidFill>
                </a:rPr>
                <a:t>Quảng</a:t>
              </a:r>
              <a:r>
                <a:rPr lang="vi-VN">
                  <a:solidFill>
                    <a:schemeClr val="lt1"/>
                  </a:solidFill>
                </a:rPr>
                <a:t> </a:t>
              </a:r>
              <a:r>
                <a:rPr lang="vi-VN" dirty="0">
                  <a:solidFill>
                    <a:schemeClr val="lt1"/>
                  </a:solidFill>
                </a:rPr>
                <a:t>bá </a:t>
              </a:r>
              <a:r>
                <a:rPr lang="en-US" dirty="0" err="1">
                  <a:solidFill>
                    <a:schemeClr val="lt1"/>
                  </a:solidFill>
                </a:rPr>
                <a:t>tới</a:t>
              </a:r>
              <a:r>
                <a:rPr lang="en-US" dirty="0">
                  <a:solidFill>
                    <a:schemeClr val="lt1"/>
                  </a:solidFill>
                </a:rPr>
                <a:t> </a:t>
              </a:r>
              <a:r>
                <a:rPr lang="en-US" dirty="0" err="1">
                  <a:solidFill>
                    <a:schemeClr val="lt1"/>
                  </a:solidFill>
                </a:rPr>
                <a:t>người</a:t>
              </a:r>
              <a:r>
                <a:rPr lang="en-US" dirty="0">
                  <a:solidFill>
                    <a:schemeClr val="lt1"/>
                  </a:solidFill>
                </a:rPr>
                <a:t> </a:t>
              </a:r>
              <a:r>
                <a:rPr lang="en-US" dirty="0" err="1">
                  <a:solidFill>
                    <a:schemeClr val="lt1"/>
                  </a:solidFill>
                </a:rPr>
                <a:t>dùng</a:t>
              </a:r>
              <a:r>
                <a:rPr lang="en-US" dirty="0">
                  <a:solidFill>
                    <a:schemeClr val="lt1"/>
                  </a:solidFill>
                </a:rPr>
                <a:t>.</a:t>
              </a:r>
              <a:endParaRPr lang="vi-VN" dirty="0">
                <a:solidFill>
                  <a:schemeClr val="lt1"/>
                </a:solidFill>
                <a:latin typeface="Oi"/>
                <a:ea typeface="Oi"/>
                <a:cs typeface="Oi"/>
                <a:sym typeface="Oi"/>
              </a:endParaRPr>
            </a:p>
          </p:txBody>
        </p:sp>
      </p:grpSp>
      <p:grpSp>
        <p:nvGrpSpPr>
          <p:cNvPr id="928" name="Google Shape;928;p19"/>
          <p:cNvGrpSpPr/>
          <p:nvPr/>
        </p:nvGrpSpPr>
        <p:grpSpPr>
          <a:xfrm>
            <a:off x="2521822" y="2464403"/>
            <a:ext cx="6242447" cy="831732"/>
            <a:chOff x="3679825" y="3198813"/>
            <a:chExt cx="8323262" cy="952500"/>
          </a:xfrm>
        </p:grpSpPr>
        <p:sp>
          <p:nvSpPr>
            <p:cNvPr id="929" name="Google Shape;929;p19"/>
            <p:cNvSpPr/>
            <p:nvPr/>
          </p:nvSpPr>
          <p:spPr>
            <a:xfrm>
              <a:off x="5934075" y="3198813"/>
              <a:ext cx="6069012" cy="952500"/>
            </a:xfrm>
            <a:custGeom>
              <a:avLst/>
              <a:gdLst/>
              <a:ahLst/>
              <a:cxnLst/>
              <a:rect l="l" t="t" r="r" b="b"/>
              <a:pathLst>
                <a:path w="2345" h="456" extrusionOk="0">
                  <a:moveTo>
                    <a:pt x="2117" y="456"/>
                  </a:moveTo>
                  <a:cubicBezTo>
                    <a:pt x="228" y="456"/>
                    <a:pt x="228" y="456"/>
                    <a:pt x="228" y="456"/>
                  </a:cubicBezTo>
                  <a:cubicBezTo>
                    <a:pt x="102" y="456"/>
                    <a:pt x="0" y="354"/>
                    <a:pt x="0" y="228"/>
                  </a:cubicBezTo>
                  <a:cubicBezTo>
                    <a:pt x="0" y="102"/>
                    <a:pt x="102" y="0"/>
                    <a:pt x="228" y="0"/>
                  </a:cubicBezTo>
                  <a:cubicBezTo>
                    <a:pt x="2117" y="0"/>
                    <a:pt x="2117" y="0"/>
                    <a:pt x="2117" y="0"/>
                  </a:cubicBezTo>
                  <a:cubicBezTo>
                    <a:pt x="2243" y="0"/>
                    <a:pt x="2345" y="102"/>
                    <a:pt x="2345" y="228"/>
                  </a:cubicBezTo>
                  <a:cubicBezTo>
                    <a:pt x="2345" y="354"/>
                    <a:pt x="2243" y="456"/>
                    <a:pt x="2117" y="45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350">
                <a:solidFill>
                  <a:schemeClr val="dk1"/>
                </a:solidFill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5934075" y="3198813"/>
              <a:ext cx="1220788" cy="952500"/>
            </a:xfrm>
            <a:custGeom>
              <a:avLst/>
              <a:gdLst/>
              <a:ahLst/>
              <a:cxnLst/>
              <a:rect l="l" t="t" r="r" b="b"/>
              <a:pathLst>
                <a:path w="582" h="456" extrusionOk="0">
                  <a:moveTo>
                    <a:pt x="582" y="0"/>
                  </a:moveTo>
                  <a:cubicBezTo>
                    <a:pt x="228" y="0"/>
                    <a:pt x="228" y="0"/>
                    <a:pt x="228" y="0"/>
                  </a:cubicBezTo>
                  <a:cubicBezTo>
                    <a:pt x="102" y="0"/>
                    <a:pt x="0" y="102"/>
                    <a:pt x="0" y="228"/>
                  </a:cubicBezTo>
                  <a:cubicBezTo>
                    <a:pt x="0" y="291"/>
                    <a:pt x="25" y="348"/>
                    <a:pt x="66" y="390"/>
                  </a:cubicBezTo>
                  <a:cubicBezTo>
                    <a:pt x="108" y="431"/>
                    <a:pt x="165" y="456"/>
                    <a:pt x="228" y="456"/>
                  </a:cubicBezTo>
                  <a:lnTo>
                    <a:pt x="582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350">
                <a:solidFill>
                  <a:schemeClr val="dk1"/>
                </a:solidFill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5934075" y="3198813"/>
              <a:ext cx="1220788" cy="952500"/>
            </a:xfrm>
            <a:custGeom>
              <a:avLst/>
              <a:gdLst/>
              <a:ahLst/>
              <a:cxnLst/>
              <a:rect l="l" t="t" r="r" b="b"/>
              <a:pathLst>
                <a:path w="582" h="456" extrusionOk="0">
                  <a:moveTo>
                    <a:pt x="582" y="456"/>
                  </a:moveTo>
                  <a:cubicBezTo>
                    <a:pt x="228" y="456"/>
                    <a:pt x="228" y="456"/>
                    <a:pt x="228" y="456"/>
                  </a:cubicBezTo>
                  <a:cubicBezTo>
                    <a:pt x="102" y="456"/>
                    <a:pt x="0" y="354"/>
                    <a:pt x="0" y="228"/>
                  </a:cubicBezTo>
                  <a:cubicBezTo>
                    <a:pt x="0" y="165"/>
                    <a:pt x="25" y="108"/>
                    <a:pt x="66" y="67"/>
                  </a:cubicBezTo>
                  <a:cubicBezTo>
                    <a:pt x="108" y="26"/>
                    <a:pt x="165" y="0"/>
                    <a:pt x="228" y="0"/>
                  </a:cubicBezTo>
                  <a:lnTo>
                    <a:pt x="582" y="456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350">
                <a:solidFill>
                  <a:schemeClr val="dk1"/>
                </a:solidFill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816350" y="3670300"/>
              <a:ext cx="2122488" cy="9525"/>
            </a:xfrm>
            <a:custGeom>
              <a:avLst/>
              <a:gdLst/>
              <a:ahLst/>
              <a:cxnLst/>
              <a:rect l="l" t="t" r="r" b="b"/>
              <a:pathLst>
                <a:path w="1013" h="4" extrusionOk="0">
                  <a:moveTo>
                    <a:pt x="101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2" y="4"/>
                    <a:pt x="1013" y="3"/>
                    <a:pt x="1013" y="2"/>
                  </a:cubicBezTo>
                  <a:cubicBezTo>
                    <a:pt x="1013" y="1"/>
                    <a:pt x="1012" y="0"/>
                    <a:pt x="1011" y="0"/>
                  </a:cubicBezTo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350">
                <a:solidFill>
                  <a:schemeClr val="dk1"/>
                </a:solidFill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79825" y="3579813"/>
              <a:ext cx="192088" cy="192088"/>
            </a:xfrm>
            <a:prstGeom prst="ellipse">
              <a:avLst/>
            </a:prstGeom>
            <a:solidFill>
              <a:srgbClr val="58595B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350">
                <a:solidFill>
                  <a:schemeClr val="dk1"/>
                </a:solidFill>
              </a:endParaRPr>
            </a:p>
          </p:txBody>
        </p:sp>
      </p:grpSp>
      <p:grpSp>
        <p:nvGrpSpPr>
          <p:cNvPr id="934" name="Google Shape;934;p19"/>
          <p:cNvGrpSpPr/>
          <p:nvPr/>
        </p:nvGrpSpPr>
        <p:grpSpPr>
          <a:xfrm>
            <a:off x="2548017" y="3391722"/>
            <a:ext cx="6216253" cy="851297"/>
            <a:chOff x="3714750" y="4437063"/>
            <a:chExt cx="8288337" cy="1135063"/>
          </a:xfrm>
        </p:grpSpPr>
        <p:sp>
          <p:nvSpPr>
            <p:cNvPr id="935" name="Google Shape;935;p19"/>
            <p:cNvSpPr/>
            <p:nvPr/>
          </p:nvSpPr>
          <p:spPr>
            <a:xfrm>
              <a:off x="3714750" y="4437063"/>
              <a:ext cx="193675" cy="192088"/>
            </a:xfrm>
            <a:prstGeom prst="ellipse">
              <a:avLst/>
            </a:prstGeom>
            <a:solidFill>
              <a:srgbClr val="58595B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350">
                <a:solidFill>
                  <a:schemeClr val="dk1"/>
                </a:solidFill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5934075" y="4621213"/>
              <a:ext cx="6069012" cy="950913"/>
            </a:xfrm>
            <a:custGeom>
              <a:avLst/>
              <a:gdLst/>
              <a:ahLst/>
              <a:cxnLst/>
              <a:rect l="l" t="t" r="r" b="b"/>
              <a:pathLst>
                <a:path w="2345" h="456" extrusionOk="0">
                  <a:moveTo>
                    <a:pt x="2117" y="456"/>
                  </a:moveTo>
                  <a:cubicBezTo>
                    <a:pt x="228" y="456"/>
                    <a:pt x="228" y="456"/>
                    <a:pt x="228" y="456"/>
                  </a:cubicBezTo>
                  <a:cubicBezTo>
                    <a:pt x="102" y="456"/>
                    <a:pt x="0" y="354"/>
                    <a:pt x="0" y="228"/>
                  </a:cubicBezTo>
                  <a:cubicBezTo>
                    <a:pt x="0" y="102"/>
                    <a:pt x="102" y="0"/>
                    <a:pt x="228" y="0"/>
                  </a:cubicBezTo>
                  <a:cubicBezTo>
                    <a:pt x="2117" y="0"/>
                    <a:pt x="2117" y="0"/>
                    <a:pt x="2117" y="0"/>
                  </a:cubicBezTo>
                  <a:cubicBezTo>
                    <a:pt x="2243" y="0"/>
                    <a:pt x="2345" y="102"/>
                    <a:pt x="2345" y="228"/>
                  </a:cubicBezTo>
                  <a:cubicBezTo>
                    <a:pt x="2345" y="354"/>
                    <a:pt x="2243" y="456"/>
                    <a:pt x="2117" y="45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350">
                <a:solidFill>
                  <a:schemeClr val="dk1"/>
                </a:solidFill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5934075" y="4621213"/>
              <a:ext cx="1220788" cy="950913"/>
            </a:xfrm>
            <a:custGeom>
              <a:avLst/>
              <a:gdLst/>
              <a:ahLst/>
              <a:cxnLst/>
              <a:rect l="l" t="t" r="r" b="b"/>
              <a:pathLst>
                <a:path w="582" h="456" extrusionOk="0">
                  <a:moveTo>
                    <a:pt x="582" y="0"/>
                  </a:moveTo>
                  <a:cubicBezTo>
                    <a:pt x="228" y="0"/>
                    <a:pt x="228" y="0"/>
                    <a:pt x="228" y="0"/>
                  </a:cubicBezTo>
                  <a:cubicBezTo>
                    <a:pt x="102" y="0"/>
                    <a:pt x="0" y="102"/>
                    <a:pt x="0" y="228"/>
                  </a:cubicBezTo>
                  <a:cubicBezTo>
                    <a:pt x="0" y="291"/>
                    <a:pt x="25" y="348"/>
                    <a:pt x="66" y="390"/>
                  </a:cubicBezTo>
                  <a:cubicBezTo>
                    <a:pt x="108" y="431"/>
                    <a:pt x="165" y="456"/>
                    <a:pt x="228" y="456"/>
                  </a:cubicBezTo>
                  <a:lnTo>
                    <a:pt x="582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350">
                <a:solidFill>
                  <a:schemeClr val="dk1"/>
                </a:solidFill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5934075" y="4621213"/>
              <a:ext cx="1220788" cy="950913"/>
            </a:xfrm>
            <a:custGeom>
              <a:avLst/>
              <a:gdLst/>
              <a:ahLst/>
              <a:cxnLst/>
              <a:rect l="l" t="t" r="r" b="b"/>
              <a:pathLst>
                <a:path w="582" h="456" extrusionOk="0">
                  <a:moveTo>
                    <a:pt x="582" y="456"/>
                  </a:moveTo>
                  <a:cubicBezTo>
                    <a:pt x="228" y="456"/>
                    <a:pt x="228" y="456"/>
                    <a:pt x="228" y="456"/>
                  </a:cubicBezTo>
                  <a:cubicBezTo>
                    <a:pt x="102" y="456"/>
                    <a:pt x="0" y="354"/>
                    <a:pt x="0" y="228"/>
                  </a:cubicBezTo>
                  <a:cubicBezTo>
                    <a:pt x="0" y="165"/>
                    <a:pt x="25" y="108"/>
                    <a:pt x="66" y="67"/>
                  </a:cubicBezTo>
                  <a:cubicBezTo>
                    <a:pt x="108" y="26"/>
                    <a:pt x="165" y="0"/>
                    <a:pt x="228" y="0"/>
                  </a:cubicBezTo>
                  <a:lnTo>
                    <a:pt x="582" y="456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350">
                <a:solidFill>
                  <a:schemeClr val="dk1"/>
                </a:solidFill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3816350" y="4538663"/>
              <a:ext cx="2122488" cy="560388"/>
            </a:xfrm>
            <a:custGeom>
              <a:avLst/>
              <a:gdLst/>
              <a:ahLst/>
              <a:cxnLst/>
              <a:rect l="l" t="t" r="r" b="b"/>
              <a:pathLst>
                <a:path w="1013" h="268" extrusionOk="0">
                  <a:moveTo>
                    <a:pt x="1011" y="264"/>
                  </a:moveTo>
                  <a:cubicBezTo>
                    <a:pt x="229" y="264"/>
                    <a:pt x="229" y="264"/>
                    <a:pt x="229" y="26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8"/>
                    <a:pt x="228" y="268"/>
                    <a:pt x="228" y="268"/>
                  </a:cubicBezTo>
                  <a:cubicBezTo>
                    <a:pt x="1011" y="268"/>
                    <a:pt x="1011" y="268"/>
                    <a:pt x="1011" y="268"/>
                  </a:cubicBezTo>
                  <a:cubicBezTo>
                    <a:pt x="1012" y="268"/>
                    <a:pt x="1013" y="267"/>
                    <a:pt x="1013" y="266"/>
                  </a:cubicBezTo>
                  <a:cubicBezTo>
                    <a:pt x="1013" y="265"/>
                    <a:pt x="1012" y="264"/>
                    <a:pt x="1011" y="264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SzPts val="1800"/>
              </a:pPr>
              <a:endParaRPr sz="1350">
                <a:solidFill>
                  <a:schemeClr val="dk1"/>
                </a:solidFill>
              </a:endParaRPr>
            </a:p>
          </p:txBody>
        </p:sp>
      </p:grpSp>
      <p:sp>
        <p:nvSpPr>
          <p:cNvPr id="940" name="Google Shape;940;p19"/>
          <p:cNvSpPr txBox="1"/>
          <p:nvPr/>
        </p:nvSpPr>
        <p:spPr>
          <a:xfrm>
            <a:off x="5071033" y="3626770"/>
            <a:ext cx="3871123" cy="696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800"/>
            </a:pPr>
            <a:r>
              <a:rPr lang="en-US">
                <a:solidFill>
                  <a:schemeClr val="bg1"/>
                </a:solidFill>
              </a:rPr>
              <a:t>Nâng cao tốc độ xử lý, khả năng truy cập. </a:t>
            </a:r>
          </a:p>
          <a:p>
            <a:pPr>
              <a:buSzPts val="1800"/>
            </a:pPr>
            <a:r>
              <a:rPr lang="en-US">
                <a:solidFill>
                  <a:schemeClr val="bg1"/>
                </a:solidFill>
              </a:rPr>
              <a:t>Các tính năng bảo mật người dùng.</a:t>
            </a:r>
            <a:endParaRPr lang="vi-VN" dirty="0">
              <a:solidFill>
                <a:schemeClr val="bg1"/>
              </a:solidFill>
            </a:endParaRPr>
          </a:p>
          <a:p>
            <a:pPr lvl="0">
              <a:buSzPts val="1800"/>
            </a:pPr>
            <a:endParaRPr sz="1275" dirty="0">
              <a:solidFill>
                <a:schemeClr val="bg1"/>
              </a:solidFill>
              <a:latin typeface="Oi"/>
              <a:ea typeface="Oi"/>
              <a:cs typeface="Oi"/>
              <a:sym typeface="Oi"/>
            </a:endParaRPr>
          </a:p>
        </p:txBody>
      </p:sp>
      <p:sp>
        <p:nvSpPr>
          <p:cNvPr id="941" name="Google Shape;941;p19"/>
          <p:cNvSpPr txBox="1"/>
          <p:nvPr/>
        </p:nvSpPr>
        <p:spPr>
          <a:xfrm>
            <a:off x="5054891" y="2518729"/>
            <a:ext cx="3624606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800"/>
            </a:pPr>
            <a:r>
              <a:rPr lang="en-US">
                <a:solidFill>
                  <a:schemeClr val="bg1"/>
                </a:solidFill>
                <a:latin typeface="+mn-lt"/>
              </a:rPr>
              <a:t>Xây dựng hệ thống chăm sóc khách hàng để hỗ trợ người dùng. Xử lý các vấn đề mua hàng hay hướng dẫn mua hàng</a:t>
            </a:r>
            <a:endParaRPr dirty="0">
              <a:solidFill>
                <a:schemeClr val="bg1"/>
              </a:solidFill>
              <a:latin typeface="+mn-lt"/>
              <a:ea typeface="Oi"/>
              <a:cs typeface="Oi"/>
              <a:sym typeface="Oi"/>
            </a:endParaRPr>
          </a:p>
        </p:txBody>
      </p:sp>
      <p:sp>
        <p:nvSpPr>
          <p:cNvPr id="42" name="Google Shape;418;p39">
            <a:extLst>
              <a:ext uri="{FF2B5EF4-FFF2-40B4-BE49-F238E27FC236}">
                <a16:creationId xmlns:a16="http://schemas.microsoft.com/office/drawing/2014/main" id="{2A546390-E9A5-4738-A53F-D5893B287835}"/>
              </a:ext>
            </a:extLst>
          </p:cNvPr>
          <p:cNvSpPr txBox="1">
            <a:spLocks/>
          </p:cNvSpPr>
          <p:nvPr/>
        </p:nvSpPr>
        <p:spPr>
          <a:xfrm>
            <a:off x="360510" y="6284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Gantari SemiBold"/>
              <a:buNone/>
              <a:defRPr sz="7000" b="0" i="0" u="none" strike="noStrike" cap="none">
                <a:solidFill>
                  <a:schemeClr val="dk1"/>
                </a:solidFill>
                <a:latin typeface="Gantari SemiBold"/>
                <a:ea typeface="Gantari SemiBold"/>
                <a:cs typeface="Gantari SemiBold"/>
                <a:sym typeface="Gant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500">
                <a:latin typeface="UTM Swiss 721 Black Condensed" panose="02000500000000000000" pitchFamily="2" charset="0"/>
              </a:rPr>
              <a:t>HƯỚNG PHÁT TRIỂN ĐỀ TÀI</a:t>
            </a:r>
            <a:endParaRPr lang="vi-VN" sz="3500">
              <a:latin typeface="UTM Swiss 721 Black Condensed" panose="02000500000000000000" pitchFamily="2" charset="0"/>
            </a:endParaRPr>
          </a:p>
        </p:txBody>
      </p:sp>
      <p:sp>
        <p:nvSpPr>
          <p:cNvPr id="43" name="Google Shape;415;p39">
            <a:extLst>
              <a:ext uri="{FF2B5EF4-FFF2-40B4-BE49-F238E27FC236}">
                <a16:creationId xmlns:a16="http://schemas.microsoft.com/office/drawing/2014/main" id="{2C257B8D-376B-46B1-B58D-26F98C0FE57D}"/>
              </a:ext>
            </a:extLst>
          </p:cNvPr>
          <p:cNvSpPr/>
          <p:nvPr/>
        </p:nvSpPr>
        <p:spPr>
          <a:xfrm>
            <a:off x="405358" y="1946077"/>
            <a:ext cx="2013965" cy="2013969"/>
          </a:xfrm>
          <a:custGeom>
            <a:avLst/>
            <a:gdLst/>
            <a:ahLst/>
            <a:cxnLst/>
            <a:rect l="l" t="t" r="r" b="b"/>
            <a:pathLst>
              <a:path w="12066" h="12065" extrusionOk="0">
                <a:moveTo>
                  <a:pt x="9884" y="1333"/>
                </a:moveTo>
                <a:lnTo>
                  <a:pt x="10097" y="1970"/>
                </a:lnTo>
                <a:lnTo>
                  <a:pt x="10734" y="2182"/>
                </a:lnTo>
                <a:lnTo>
                  <a:pt x="9606" y="3309"/>
                </a:lnTo>
                <a:lnTo>
                  <a:pt x="8970" y="3097"/>
                </a:lnTo>
                <a:lnTo>
                  <a:pt x="8757" y="2460"/>
                </a:lnTo>
                <a:lnTo>
                  <a:pt x="9884" y="1333"/>
                </a:lnTo>
                <a:close/>
                <a:moveTo>
                  <a:pt x="4680" y="5586"/>
                </a:moveTo>
                <a:cubicBezTo>
                  <a:pt x="5046" y="5586"/>
                  <a:pt x="5387" y="5696"/>
                  <a:pt x="5673" y="5885"/>
                </a:cubicBezTo>
                <a:lnTo>
                  <a:pt x="4867" y="6690"/>
                </a:lnTo>
                <a:cubicBezTo>
                  <a:pt x="4808" y="6674"/>
                  <a:pt x="4745" y="6665"/>
                  <a:pt x="4680" y="6665"/>
                </a:cubicBezTo>
                <a:cubicBezTo>
                  <a:pt x="4283" y="6665"/>
                  <a:pt x="3960" y="6989"/>
                  <a:pt x="3960" y="7385"/>
                </a:cubicBezTo>
                <a:cubicBezTo>
                  <a:pt x="3960" y="7782"/>
                  <a:pt x="4283" y="8106"/>
                  <a:pt x="4680" y="8106"/>
                </a:cubicBezTo>
                <a:cubicBezTo>
                  <a:pt x="5077" y="8106"/>
                  <a:pt x="5400" y="7782"/>
                  <a:pt x="5400" y="7385"/>
                </a:cubicBezTo>
                <a:cubicBezTo>
                  <a:pt x="5400" y="7321"/>
                  <a:pt x="5391" y="7260"/>
                  <a:pt x="5376" y="7199"/>
                </a:cubicBezTo>
                <a:lnTo>
                  <a:pt x="6181" y="6394"/>
                </a:lnTo>
                <a:cubicBezTo>
                  <a:pt x="6369" y="6678"/>
                  <a:pt x="6479" y="7019"/>
                  <a:pt x="6479" y="7385"/>
                </a:cubicBezTo>
                <a:cubicBezTo>
                  <a:pt x="6479" y="8378"/>
                  <a:pt x="5673" y="9185"/>
                  <a:pt x="4680" y="9185"/>
                </a:cubicBezTo>
                <a:cubicBezTo>
                  <a:pt x="3689" y="9185"/>
                  <a:pt x="2881" y="8378"/>
                  <a:pt x="2881" y="7385"/>
                </a:cubicBezTo>
                <a:cubicBezTo>
                  <a:pt x="2881" y="6394"/>
                  <a:pt x="3689" y="5586"/>
                  <a:pt x="4680" y="5586"/>
                </a:cubicBezTo>
                <a:close/>
                <a:moveTo>
                  <a:pt x="4680" y="3427"/>
                </a:moveTo>
                <a:cubicBezTo>
                  <a:pt x="5643" y="3427"/>
                  <a:pt x="6525" y="3772"/>
                  <a:pt x="7211" y="4345"/>
                </a:cubicBezTo>
                <a:lnTo>
                  <a:pt x="6188" y="5370"/>
                </a:lnTo>
                <a:cubicBezTo>
                  <a:pt x="5766" y="5054"/>
                  <a:pt x="5245" y="4867"/>
                  <a:pt x="4679" y="4867"/>
                </a:cubicBezTo>
                <a:cubicBezTo>
                  <a:pt x="3290" y="4867"/>
                  <a:pt x="2159" y="5997"/>
                  <a:pt x="2159" y="7386"/>
                </a:cubicBezTo>
                <a:cubicBezTo>
                  <a:pt x="2159" y="8777"/>
                  <a:pt x="3289" y="9906"/>
                  <a:pt x="4679" y="9906"/>
                </a:cubicBezTo>
                <a:cubicBezTo>
                  <a:pt x="6069" y="9906"/>
                  <a:pt x="7199" y="8777"/>
                  <a:pt x="7199" y="7386"/>
                </a:cubicBezTo>
                <a:cubicBezTo>
                  <a:pt x="7199" y="6822"/>
                  <a:pt x="7012" y="6299"/>
                  <a:pt x="6696" y="5879"/>
                </a:cubicBezTo>
                <a:lnTo>
                  <a:pt x="7720" y="4854"/>
                </a:lnTo>
                <a:cubicBezTo>
                  <a:pt x="8293" y="5541"/>
                  <a:pt x="8639" y="6423"/>
                  <a:pt x="8639" y="7385"/>
                </a:cubicBezTo>
                <a:cubicBezTo>
                  <a:pt x="8639" y="9569"/>
                  <a:pt x="6862" y="11344"/>
                  <a:pt x="4680" y="11344"/>
                </a:cubicBezTo>
                <a:cubicBezTo>
                  <a:pt x="2498" y="11344"/>
                  <a:pt x="722" y="9568"/>
                  <a:pt x="722" y="7385"/>
                </a:cubicBezTo>
                <a:cubicBezTo>
                  <a:pt x="722" y="5202"/>
                  <a:pt x="2498" y="3427"/>
                  <a:pt x="4680" y="3427"/>
                </a:cubicBezTo>
                <a:close/>
                <a:moveTo>
                  <a:pt x="10199" y="0"/>
                </a:moveTo>
                <a:lnTo>
                  <a:pt x="7933" y="2267"/>
                </a:lnTo>
                <a:lnTo>
                  <a:pt x="8272" y="3284"/>
                </a:lnTo>
                <a:lnTo>
                  <a:pt x="7721" y="3834"/>
                </a:lnTo>
                <a:cubicBezTo>
                  <a:pt x="6903" y="3132"/>
                  <a:pt x="5840" y="2707"/>
                  <a:pt x="4679" y="2707"/>
                </a:cubicBezTo>
                <a:cubicBezTo>
                  <a:pt x="2099" y="2707"/>
                  <a:pt x="0" y="4805"/>
                  <a:pt x="0" y="7385"/>
                </a:cubicBezTo>
                <a:cubicBezTo>
                  <a:pt x="0" y="9966"/>
                  <a:pt x="2099" y="12064"/>
                  <a:pt x="4679" y="12064"/>
                </a:cubicBezTo>
                <a:cubicBezTo>
                  <a:pt x="7259" y="12064"/>
                  <a:pt x="9358" y="9966"/>
                  <a:pt x="9358" y="7385"/>
                </a:cubicBezTo>
                <a:cubicBezTo>
                  <a:pt x="9358" y="6225"/>
                  <a:pt x="8932" y="5162"/>
                  <a:pt x="8230" y="4343"/>
                </a:cubicBezTo>
                <a:lnTo>
                  <a:pt x="8779" y="3794"/>
                </a:lnTo>
                <a:lnTo>
                  <a:pt x="9800" y="4133"/>
                </a:lnTo>
                <a:lnTo>
                  <a:pt x="12065" y="1867"/>
                </a:lnTo>
                <a:lnTo>
                  <a:pt x="10666" y="1401"/>
                </a:lnTo>
                <a:lnTo>
                  <a:pt x="10199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948;p20">
            <a:extLst>
              <a:ext uri="{FF2B5EF4-FFF2-40B4-BE49-F238E27FC236}">
                <a16:creationId xmlns:a16="http://schemas.microsoft.com/office/drawing/2014/main" id="{A0AD7350-FAEC-4D18-A665-5BA176A0FD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827" r="16827"/>
          <a:stretch/>
        </p:blipFill>
        <p:spPr>
          <a:xfrm>
            <a:off x="4478907" y="293700"/>
            <a:ext cx="4534828" cy="4583191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51"/>
          <p:cNvSpPr/>
          <p:nvPr/>
        </p:nvSpPr>
        <p:spPr>
          <a:xfrm>
            <a:off x="3582106" y="4274866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51"/>
          <p:cNvSpPr/>
          <p:nvPr/>
        </p:nvSpPr>
        <p:spPr>
          <a:xfrm>
            <a:off x="713226" y="3840748"/>
            <a:ext cx="1219683" cy="1166970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1"/>
          <p:cNvSpPr/>
          <p:nvPr/>
        </p:nvSpPr>
        <p:spPr>
          <a:xfrm>
            <a:off x="2237918" y="3942409"/>
            <a:ext cx="1220191" cy="963631"/>
          </a:xfrm>
          <a:custGeom>
            <a:avLst/>
            <a:gdLst/>
            <a:ahLst/>
            <a:cxnLst/>
            <a:rect l="l" t="t" r="r" b="b"/>
            <a:pathLst>
              <a:path w="55231" h="43618" extrusionOk="0">
                <a:moveTo>
                  <a:pt x="44624" y="0"/>
                </a:moveTo>
                <a:cubicBezTo>
                  <a:pt x="44528" y="0"/>
                  <a:pt x="44431" y="6"/>
                  <a:pt x="44333" y="17"/>
                </a:cubicBezTo>
                <a:lnTo>
                  <a:pt x="2923" y="4843"/>
                </a:lnTo>
                <a:cubicBezTo>
                  <a:pt x="2372" y="4906"/>
                  <a:pt x="1802" y="4978"/>
                  <a:pt x="1324" y="5254"/>
                </a:cubicBezTo>
                <a:cubicBezTo>
                  <a:pt x="193" y="5909"/>
                  <a:pt x="1" y="7408"/>
                  <a:pt x="4" y="8688"/>
                </a:cubicBezTo>
                <a:cubicBezTo>
                  <a:pt x="10" y="14512"/>
                  <a:pt x="1433" y="20325"/>
                  <a:pt x="4120" y="25515"/>
                </a:cubicBezTo>
                <a:cubicBezTo>
                  <a:pt x="4121" y="25515"/>
                  <a:pt x="7329" y="32191"/>
                  <a:pt x="14267" y="36709"/>
                </a:cubicBezTo>
                <a:cubicBezTo>
                  <a:pt x="21849" y="41514"/>
                  <a:pt x="30320" y="43618"/>
                  <a:pt x="39032" y="43618"/>
                </a:cubicBezTo>
                <a:cubicBezTo>
                  <a:pt x="43959" y="43618"/>
                  <a:pt x="48963" y="42945"/>
                  <a:pt x="53926" y="41708"/>
                </a:cubicBezTo>
                <a:cubicBezTo>
                  <a:pt x="54725" y="41509"/>
                  <a:pt x="55230" y="40734"/>
                  <a:pt x="55094" y="39942"/>
                </a:cubicBezTo>
                <a:cubicBezTo>
                  <a:pt x="52978" y="27638"/>
                  <a:pt x="49788" y="14042"/>
                  <a:pt x="46960" y="1821"/>
                </a:cubicBezTo>
                <a:cubicBezTo>
                  <a:pt x="46712" y="743"/>
                  <a:pt x="45732" y="0"/>
                  <a:pt x="44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953;p20">
            <a:extLst>
              <a:ext uri="{FF2B5EF4-FFF2-40B4-BE49-F238E27FC236}">
                <a16:creationId xmlns:a16="http://schemas.microsoft.com/office/drawing/2014/main" id="{DD18D8D0-8B4E-474F-BD2E-56B2C39694B1}"/>
              </a:ext>
            </a:extLst>
          </p:cNvPr>
          <p:cNvSpPr/>
          <p:nvPr/>
        </p:nvSpPr>
        <p:spPr>
          <a:xfrm>
            <a:off x="2085747" y="2151089"/>
            <a:ext cx="4786320" cy="14068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Em xin chân thành cảm ơn hội đồng thầy cô đã lắng nghe và theo dõi bài thuyết trình của em.</a:t>
            </a:r>
            <a:endParaRPr sz="2400" i="0" u="none" strike="noStrike">
              <a:ln w="0"/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952;p20">
            <a:extLst>
              <a:ext uri="{FF2B5EF4-FFF2-40B4-BE49-F238E27FC236}">
                <a16:creationId xmlns:a16="http://schemas.microsoft.com/office/drawing/2014/main" id="{6C0DF003-53B0-44FA-A3EF-EAB0C5FDB29F}"/>
              </a:ext>
            </a:extLst>
          </p:cNvPr>
          <p:cNvSpPr/>
          <p:nvPr/>
        </p:nvSpPr>
        <p:spPr>
          <a:xfrm>
            <a:off x="500949" y="437310"/>
            <a:ext cx="621828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3737"/>
                </a:solidFill>
                <a:latin typeface="Calibri"/>
                <a:ea typeface="Calibri"/>
                <a:cs typeface="Calibri"/>
                <a:sym typeface="Calibri"/>
              </a:rPr>
              <a:t>FOR WATCHING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3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10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TM Centur" panose="02040603050506020204" pitchFamily="18" charset="0"/>
                <a:cs typeface="Kartika" panose="020B0502040204020203" pitchFamily="18" charset="0"/>
              </a:rPr>
              <a:t>NỘI DUNG CHÍNH</a:t>
            </a:r>
            <a:endParaRPr>
              <a:latin typeface="UTM Centur" panose="02040603050506020204" pitchFamily="18" charset="0"/>
              <a:cs typeface="Kartika" panose="020B0502040204020203" pitchFamily="18" charset="0"/>
            </a:endParaRPr>
          </a:p>
        </p:txBody>
      </p:sp>
      <p:sp>
        <p:nvSpPr>
          <p:cNvPr id="267" name="Google Shape;267;p31"/>
          <p:cNvSpPr txBox="1">
            <a:spLocks noGrp="1"/>
          </p:cNvSpPr>
          <p:nvPr>
            <p:ph type="title" idx="3"/>
          </p:nvPr>
        </p:nvSpPr>
        <p:spPr>
          <a:xfrm>
            <a:off x="5089478" y="1395080"/>
            <a:ext cx="7314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ubTitle" idx="1"/>
          </p:nvPr>
        </p:nvSpPr>
        <p:spPr>
          <a:xfrm>
            <a:off x="5854743" y="1357685"/>
            <a:ext cx="2305500" cy="857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Phân tích thiết kế hệ thống</a:t>
            </a:r>
            <a:endParaRPr>
              <a:latin typeface="+mj-lt"/>
            </a:endParaRPr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5"/>
          </p:nvPr>
        </p:nvSpPr>
        <p:spPr>
          <a:xfrm>
            <a:off x="1556674" y="1391549"/>
            <a:ext cx="2913725" cy="8571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Tổng quan về đề tài</a:t>
            </a:r>
            <a:endParaRPr>
              <a:latin typeface="+mj-lt"/>
            </a:endParaRPr>
          </a:p>
        </p:txBody>
      </p:sp>
      <p:sp>
        <p:nvSpPr>
          <p:cNvPr id="270" name="Google Shape;270;p31"/>
          <p:cNvSpPr txBox="1">
            <a:spLocks noGrp="1"/>
          </p:cNvSpPr>
          <p:nvPr>
            <p:ph type="subTitle" idx="6"/>
          </p:nvPr>
        </p:nvSpPr>
        <p:spPr>
          <a:xfrm>
            <a:off x="5912145" y="2569584"/>
            <a:ext cx="2518631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Hướng phát triển</a:t>
            </a:r>
            <a:endParaRPr>
              <a:latin typeface="+mj-lt"/>
            </a:endParaRPr>
          </a:p>
        </p:txBody>
      </p:sp>
      <p:sp>
        <p:nvSpPr>
          <p:cNvPr id="271" name="Google Shape;271;p31"/>
          <p:cNvSpPr txBox="1">
            <a:spLocks noGrp="1"/>
          </p:cNvSpPr>
          <p:nvPr>
            <p:ph type="title" idx="2"/>
          </p:nvPr>
        </p:nvSpPr>
        <p:spPr>
          <a:xfrm>
            <a:off x="825275" y="1391550"/>
            <a:ext cx="7314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title" idx="4"/>
          </p:nvPr>
        </p:nvSpPr>
        <p:spPr>
          <a:xfrm>
            <a:off x="5089478" y="2508926"/>
            <a:ext cx="7314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3" name="Google Shape;273;p31"/>
          <p:cNvSpPr/>
          <p:nvPr/>
        </p:nvSpPr>
        <p:spPr>
          <a:xfrm rot="-1799844">
            <a:off x="2142124" y="3901770"/>
            <a:ext cx="1914823" cy="1315607"/>
          </a:xfrm>
          <a:custGeom>
            <a:avLst/>
            <a:gdLst/>
            <a:ahLst/>
            <a:cxnLst/>
            <a:rect l="l" t="t" r="r" b="b"/>
            <a:pathLst>
              <a:path w="86676" h="59552" extrusionOk="0">
                <a:moveTo>
                  <a:pt x="12186" y="1"/>
                </a:moveTo>
                <a:cubicBezTo>
                  <a:pt x="8578" y="1"/>
                  <a:pt x="4536" y="1253"/>
                  <a:pt x="2253" y="3890"/>
                </a:cubicBezTo>
                <a:cubicBezTo>
                  <a:pt x="748" y="5624"/>
                  <a:pt x="0" y="8229"/>
                  <a:pt x="1065" y="10264"/>
                </a:cubicBezTo>
                <a:cubicBezTo>
                  <a:pt x="2091" y="12229"/>
                  <a:pt x="4396" y="13090"/>
                  <a:pt x="6108" y="14501"/>
                </a:cubicBezTo>
                <a:cubicBezTo>
                  <a:pt x="10265" y="17924"/>
                  <a:pt x="10575" y="24197"/>
                  <a:pt x="13669" y="28604"/>
                </a:cubicBezTo>
                <a:cubicBezTo>
                  <a:pt x="16071" y="32025"/>
                  <a:pt x="20259" y="34018"/>
                  <a:pt x="24417" y="34018"/>
                </a:cubicBezTo>
                <a:cubicBezTo>
                  <a:pt x="25866" y="34018"/>
                  <a:pt x="27311" y="33776"/>
                  <a:pt x="28676" y="33268"/>
                </a:cubicBezTo>
                <a:cubicBezTo>
                  <a:pt x="29887" y="32817"/>
                  <a:pt x="31315" y="32231"/>
                  <a:pt x="32547" y="32231"/>
                </a:cubicBezTo>
                <a:cubicBezTo>
                  <a:pt x="33298" y="32231"/>
                  <a:pt x="33976" y="32449"/>
                  <a:pt x="34487" y="33048"/>
                </a:cubicBezTo>
                <a:cubicBezTo>
                  <a:pt x="35182" y="33861"/>
                  <a:pt x="35168" y="35036"/>
                  <a:pt x="35268" y="36100"/>
                </a:cubicBezTo>
                <a:cubicBezTo>
                  <a:pt x="35807" y="41888"/>
                  <a:pt x="41418" y="46569"/>
                  <a:pt x="47139" y="46569"/>
                </a:cubicBezTo>
                <a:cubicBezTo>
                  <a:pt x="47909" y="46569"/>
                  <a:pt x="48681" y="46484"/>
                  <a:pt x="49443" y="46306"/>
                </a:cubicBezTo>
                <a:cubicBezTo>
                  <a:pt x="52571" y="45573"/>
                  <a:pt x="55581" y="43538"/>
                  <a:pt x="58665" y="43538"/>
                </a:cubicBezTo>
                <a:cubicBezTo>
                  <a:pt x="59188" y="43538"/>
                  <a:pt x="59714" y="43597"/>
                  <a:pt x="60243" y="43731"/>
                </a:cubicBezTo>
                <a:cubicBezTo>
                  <a:pt x="63329" y="44511"/>
                  <a:pt x="65211" y="47574"/>
                  <a:pt x="66522" y="50473"/>
                </a:cubicBezTo>
                <a:cubicBezTo>
                  <a:pt x="67832" y="53373"/>
                  <a:pt x="69058" y="56570"/>
                  <a:pt x="71728" y="58301"/>
                </a:cubicBezTo>
                <a:cubicBezTo>
                  <a:pt x="73074" y="59173"/>
                  <a:pt x="74641" y="59551"/>
                  <a:pt x="76242" y="59551"/>
                </a:cubicBezTo>
                <a:cubicBezTo>
                  <a:pt x="77998" y="59551"/>
                  <a:pt x="79794" y="59096"/>
                  <a:pt x="81382" y="58338"/>
                </a:cubicBezTo>
                <a:cubicBezTo>
                  <a:pt x="83802" y="57183"/>
                  <a:pt x="86047" y="55132"/>
                  <a:pt x="86380" y="52471"/>
                </a:cubicBezTo>
                <a:cubicBezTo>
                  <a:pt x="86675" y="50118"/>
                  <a:pt x="83986" y="46891"/>
                  <a:pt x="81650" y="46891"/>
                </a:cubicBezTo>
                <a:cubicBezTo>
                  <a:pt x="81344" y="46891"/>
                  <a:pt x="81044" y="46946"/>
                  <a:pt x="80757" y="47066"/>
                </a:cubicBezTo>
                <a:cubicBezTo>
                  <a:pt x="80414" y="47210"/>
                  <a:pt x="80066" y="47276"/>
                  <a:pt x="79722" y="47276"/>
                </a:cubicBezTo>
                <a:cubicBezTo>
                  <a:pt x="77885" y="47276"/>
                  <a:pt x="76150" y="45399"/>
                  <a:pt x="75688" y="43465"/>
                </a:cubicBezTo>
                <a:cubicBezTo>
                  <a:pt x="75139" y="41168"/>
                  <a:pt x="75636" y="38737"/>
                  <a:pt x="75213" y="36413"/>
                </a:cubicBezTo>
                <a:cubicBezTo>
                  <a:pt x="74505" y="32527"/>
                  <a:pt x="70974" y="29336"/>
                  <a:pt x="67035" y="29028"/>
                </a:cubicBezTo>
                <a:cubicBezTo>
                  <a:pt x="66777" y="29007"/>
                  <a:pt x="66517" y="28998"/>
                  <a:pt x="66257" y="28998"/>
                </a:cubicBezTo>
                <a:cubicBezTo>
                  <a:pt x="62267" y="28998"/>
                  <a:pt x="58046" y="31223"/>
                  <a:pt x="54331" y="31223"/>
                </a:cubicBezTo>
                <a:cubicBezTo>
                  <a:pt x="52934" y="31223"/>
                  <a:pt x="51608" y="30908"/>
                  <a:pt x="50393" y="30042"/>
                </a:cubicBezTo>
                <a:cubicBezTo>
                  <a:pt x="46448" y="27227"/>
                  <a:pt x="46885" y="20280"/>
                  <a:pt x="42512" y="18193"/>
                </a:cubicBezTo>
                <a:cubicBezTo>
                  <a:pt x="41666" y="17790"/>
                  <a:pt x="40786" y="17641"/>
                  <a:pt x="39884" y="17641"/>
                </a:cubicBezTo>
                <a:cubicBezTo>
                  <a:pt x="37308" y="17641"/>
                  <a:pt x="34548" y="18858"/>
                  <a:pt x="31871" y="18858"/>
                </a:cubicBezTo>
                <a:cubicBezTo>
                  <a:pt x="31516" y="18858"/>
                  <a:pt x="31163" y="18837"/>
                  <a:pt x="30812" y="18788"/>
                </a:cubicBezTo>
                <a:cubicBezTo>
                  <a:pt x="27273" y="18301"/>
                  <a:pt x="24690" y="15178"/>
                  <a:pt x="23089" y="11983"/>
                </a:cubicBezTo>
                <a:cubicBezTo>
                  <a:pt x="21491" y="8788"/>
                  <a:pt x="20461" y="5248"/>
                  <a:pt x="18204" y="2479"/>
                </a:cubicBezTo>
                <a:cubicBezTo>
                  <a:pt x="17146" y="1181"/>
                  <a:pt x="15105" y="190"/>
                  <a:pt x="13433" y="52"/>
                </a:cubicBezTo>
                <a:cubicBezTo>
                  <a:pt x="13025" y="18"/>
                  <a:pt x="12609" y="1"/>
                  <a:pt x="12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1"/>
          <p:cNvGrpSpPr/>
          <p:nvPr/>
        </p:nvGrpSpPr>
        <p:grpSpPr>
          <a:xfrm>
            <a:off x="4725577" y="3981321"/>
            <a:ext cx="2195302" cy="836356"/>
            <a:chOff x="4514552" y="3799096"/>
            <a:chExt cx="2195302" cy="836356"/>
          </a:xfrm>
        </p:grpSpPr>
        <p:sp>
          <p:nvSpPr>
            <p:cNvPr id="275" name="Google Shape;275;p31"/>
            <p:cNvSpPr/>
            <p:nvPr/>
          </p:nvSpPr>
          <p:spPr>
            <a:xfrm rot="5400000">
              <a:off x="446280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 rot="5400000">
              <a:off x="519240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 rot="5400000">
              <a:off x="592525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31"/>
          <p:cNvSpPr/>
          <p:nvPr/>
        </p:nvSpPr>
        <p:spPr>
          <a:xfrm>
            <a:off x="7366580" y="3981335"/>
            <a:ext cx="1064197" cy="836322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693277" y="4159972"/>
            <a:ext cx="835507" cy="659831"/>
          </a:xfrm>
          <a:custGeom>
            <a:avLst/>
            <a:gdLst/>
            <a:ahLst/>
            <a:cxnLst/>
            <a:rect l="l" t="t" r="r" b="b"/>
            <a:pathLst>
              <a:path w="55231" h="43618" extrusionOk="0">
                <a:moveTo>
                  <a:pt x="44624" y="0"/>
                </a:moveTo>
                <a:cubicBezTo>
                  <a:pt x="44528" y="0"/>
                  <a:pt x="44431" y="6"/>
                  <a:pt x="44333" y="17"/>
                </a:cubicBezTo>
                <a:lnTo>
                  <a:pt x="2923" y="4843"/>
                </a:lnTo>
                <a:cubicBezTo>
                  <a:pt x="2372" y="4906"/>
                  <a:pt x="1802" y="4978"/>
                  <a:pt x="1324" y="5254"/>
                </a:cubicBezTo>
                <a:cubicBezTo>
                  <a:pt x="193" y="5909"/>
                  <a:pt x="1" y="7408"/>
                  <a:pt x="4" y="8688"/>
                </a:cubicBezTo>
                <a:cubicBezTo>
                  <a:pt x="10" y="14512"/>
                  <a:pt x="1433" y="20325"/>
                  <a:pt x="4120" y="25515"/>
                </a:cubicBezTo>
                <a:cubicBezTo>
                  <a:pt x="4121" y="25515"/>
                  <a:pt x="7329" y="32191"/>
                  <a:pt x="14267" y="36709"/>
                </a:cubicBezTo>
                <a:cubicBezTo>
                  <a:pt x="21849" y="41514"/>
                  <a:pt x="30320" y="43618"/>
                  <a:pt x="39032" y="43618"/>
                </a:cubicBezTo>
                <a:cubicBezTo>
                  <a:pt x="43959" y="43618"/>
                  <a:pt x="48963" y="42945"/>
                  <a:pt x="53926" y="41708"/>
                </a:cubicBezTo>
                <a:cubicBezTo>
                  <a:pt x="54725" y="41509"/>
                  <a:pt x="55230" y="40734"/>
                  <a:pt x="55094" y="39942"/>
                </a:cubicBezTo>
                <a:cubicBezTo>
                  <a:pt x="52978" y="27638"/>
                  <a:pt x="49788" y="14042"/>
                  <a:pt x="46960" y="1821"/>
                </a:cubicBezTo>
                <a:cubicBezTo>
                  <a:pt x="46712" y="743"/>
                  <a:pt x="45732" y="0"/>
                  <a:pt x="446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 idx="7"/>
          </p:nvPr>
        </p:nvSpPr>
        <p:spPr>
          <a:xfrm>
            <a:off x="825275" y="2512078"/>
            <a:ext cx="7314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4" name="Google Shape;284;p31"/>
          <p:cNvSpPr txBox="1">
            <a:spLocks noGrp="1"/>
          </p:cNvSpPr>
          <p:nvPr>
            <p:ph type="subTitle" idx="14"/>
          </p:nvPr>
        </p:nvSpPr>
        <p:spPr>
          <a:xfrm>
            <a:off x="1586985" y="2564977"/>
            <a:ext cx="3077635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Demo chương trình</a:t>
            </a:r>
            <a:endParaRPr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3825000" y="3850000"/>
            <a:ext cx="4383600" cy="5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TM Swiss 721 Black Condensed" panose="02000500000000000000" pitchFamily="2" charset="0"/>
              </a:rPr>
              <a:t>TỔNG QUAN VỀ ĐỀ TÀI</a:t>
            </a:r>
            <a:endParaRPr>
              <a:latin typeface="UTM Swiss 721 Black Condensed" panose="02000500000000000000" pitchFamily="2" charset="0"/>
            </a:endParaRPr>
          </a:p>
        </p:txBody>
      </p:sp>
      <p:sp>
        <p:nvSpPr>
          <p:cNvPr id="306" name="Google Shape;306;p33"/>
          <p:cNvSpPr txBox="1">
            <a:spLocks noGrp="1"/>
          </p:cNvSpPr>
          <p:nvPr>
            <p:ph type="title" idx="2"/>
          </p:nvPr>
        </p:nvSpPr>
        <p:spPr>
          <a:xfrm>
            <a:off x="4433700" y="2050213"/>
            <a:ext cx="3774900" cy="16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08" name="Google Shape;308;p33"/>
          <p:cNvGrpSpPr/>
          <p:nvPr/>
        </p:nvGrpSpPr>
        <p:grpSpPr>
          <a:xfrm>
            <a:off x="5654140" y="121321"/>
            <a:ext cx="1465702" cy="836356"/>
            <a:chOff x="5244152" y="3799096"/>
            <a:chExt cx="1465702" cy="836356"/>
          </a:xfrm>
        </p:grpSpPr>
        <p:sp>
          <p:nvSpPr>
            <p:cNvPr id="309" name="Google Shape;309;p33"/>
            <p:cNvSpPr/>
            <p:nvPr/>
          </p:nvSpPr>
          <p:spPr>
            <a:xfrm rot="5400000">
              <a:off x="519240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 rot="5400000">
              <a:off x="592525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3"/>
          <p:cNvSpPr/>
          <p:nvPr/>
        </p:nvSpPr>
        <p:spPr>
          <a:xfrm>
            <a:off x="7386918" y="121335"/>
            <a:ext cx="1064197" cy="836322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3"/>
          <p:cNvSpPr/>
          <p:nvPr/>
        </p:nvSpPr>
        <p:spPr>
          <a:xfrm>
            <a:off x="4432264" y="209572"/>
            <a:ext cx="835507" cy="659831"/>
          </a:xfrm>
          <a:custGeom>
            <a:avLst/>
            <a:gdLst/>
            <a:ahLst/>
            <a:cxnLst/>
            <a:rect l="l" t="t" r="r" b="b"/>
            <a:pathLst>
              <a:path w="55231" h="43618" extrusionOk="0">
                <a:moveTo>
                  <a:pt x="44624" y="0"/>
                </a:moveTo>
                <a:cubicBezTo>
                  <a:pt x="44528" y="0"/>
                  <a:pt x="44431" y="6"/>
                  <a:pt x="44333" y="17"/>
                </a:cubicBezTo>
                <a:lnTo>
                  <a:pt x="2923" y="4843"/>
                </a:lnTo>
                <a:cubicBezTo>
                  <a:pt x="2372" y="4906"/>
                  <a:pt x="1802" y="4978"/>
                  <a:pt x="1324" y="5254"/>
                </a:cubicBezTo>
                <a:cubicBezTo>
                  <a:pt x="193" y="5909"/>
                  <a:pt x="1" y="7408"/>
                  <a:pt x="4" y="8688"/>
                </a:cubicBezTo>
                <a:cubicBezTo>
                  <a:pt x="10" y="14512"/>
                  <a:pt x="1433" y="20325"/>
                  <a:pt x="4120" y="25515"/>
                </a:cubicBezTo>
                <a:cubicBezTo>
                  <a:pt x="4121" y="25515"/>
                  <a:pt x="7329" y="32191"/>
                  <a:pt x="14267" y="36709"/>
                </a:cubicBezTo>
                <a:cubicBezTo>
                  <a:pt x="21849" y="41514"/>
                  <a:pt x="30320" y="43618"/>
                  <a:pt x="39032" y="43618"/>
                </a:cubicBezTo>
                <a:cubicBezTo>
                  <a:pt x="43959" y="43618"/>
                  <a:pt x="48963" y="42945"/>
                  <a:pt x="53926" y="41708"/>
                </a:cubicBezTo>
                <a:cubicBezTo>
                  <a:pt x="54725" y="41509"/>
                  <a:pt x="55230" y="40734"/>
                  <a:pt x="55094" y="39942"/>
                </a:cubicBezTo>
                <a:cubicBezTo>
                  <a:pt x="52978" y="27638"/>
                  <a:pt x="49788" y="14042"/>
                  <a:pt x="46960" y="1821"/>
                </a:cubicBezTo>
                <a:cubicBezTo>
                  <a:pt x="46712" y="743"/>
                  <a:pt x="45732" y="0"/>
                  <a:pt x="446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3" name="Google Shape;313;p33"/>
          <p:cNvCxnSpPr/>
          <p:nvPr/>
        </p:nvCxnSpPr>
        <p:spPr>
          <a:xfrm>
            <a:off x="401400" y="257825"/>
            <a:ext cx="3460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3"/>
          <p:cNvCxnSpPr/>
          <p:nvPr/>
        </p:nvCxnSpPr>
        <p:spPr>
          <a:xfrm>
            <a:off x="401400" y="488567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 descr="A screen shot of a phone&#10;&#10;Description automatically generated">
            <a:extLst>
              <a:ext uri="{FF2B5EF4-FFF2-40B4-BE49-F238E27FC236}">
                <a16:creationId xmlns:a16="http://schemas.microsoft.com/office/drawing/2014/main" id="{9756DDAE-A81F-45F8-BBBD-EA015F54CC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8" r="34205"/>
          <a:stretch/>
        </p:blipFill>
        <p:spPr>
          <a:xfrm>
            <a:off x="0" y="0"/>
            <a:ext cx="3982763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phone&#10;&#10;Description automatically generated">
            <a:extLst>
              <a:ext uri="{FF2B5EF4-FFF2-40B4-BE49-F238E27FC236}">
                <a16:creationId xmlns:a16="http://schemas.microsoft.com/office/drawing/2014/main" id="{E80116C4-4B2A-42B9-A921-AE3113C06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77" t="2473"/>
          <a:stretch/>
        </p:blipFill>
        <p:spPr>
          <a:xfrm>
            <a:off x="5886026" y="127200"/>
            <a:ext cx="3257923" cy="5016300"/>
          </a:xfrm>
          <a:prstGeom prst="rect">
            <a:avLst/>
          </a:prstGeom>
        </p:spPr>
      </p:pic>
      <p:sp>
        <p:nvSpPr>
          <p:cNvPr id="290" name="Google Shape;290;p32"/>
          <p:cNvSpPr txBox="1">
            <a:spLocks noGrp="1"/>
          </p:cNvSpPr>
          <p:nvPr>
            <p:ph type="title"/>
          </p:nvPr>
        </p:nvSpPr>
        <p:spPr>
          <a:xfrm>
            <a:off x="722375" y="427731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TM Swiss 721 Black Condensed" panose="02000500000000000000" pitchFamily="2" charset="0"/>
              </a:rPr>
              <a:t>LÍ DO CHỌN ĐỀ TÀI</a:t>
            </a:r>
            <a:endParaRPr>
              <a:latin typeface="UTM Swiss 721 Black Condensed" panose="02000500000000000000" pitchFamily="2" charset="0"/>
            </a:endParaRPr>
          </a:p>
        </p:txBody>
      </p:sp>
      <p:sp>
        <p:nvSpPr>
          <p:cNvPr id="291" name="Google Shape;291;p32"/>
          <p:cNvSpPr txBox="1">
            <a:spLocks noGrp="1"/>
          </p:cNvSpPr>
          <p:nvPr>
            <p:ph type="subTitle" idx="4294967295"/>
          </p:nvPr>
        </p:nvSpPr>
        <p:spPr>
          <a:xfrm>
            <a:off x="485211" y="1576741"/>
            <a:ext cx="5007865" cy="1083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thế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mua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online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càng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trở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nên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phổ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biến.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 website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bán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máy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cận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nhanh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chóng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493076" y="4428700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2"/>
          <p:cNvSpPr/>
          <p:nvPr/>
        </p:nvSpPr>
        <p:spPr>
          <a:xfrm rot="3808707">
            <a:off x="-182869" y="4302193"/>
            <a:ext cx="1219675" cy="1166963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2"/>
          <p:cNvSpPr/>
          <p:nvPr/>
        </p:nvSpPr>
        <p:spPr>
          <a:xfrm rot="-1799844">
            <a:off x="2191656" y="4282909"/>
            <a:ext cx="1914823" cy="1315607"/>
          </a:xfrm>
          <a:custGeom>
            <a:avLst/>
            <a:gdLst/>
            <a:ahLst/>
            <a:cxnLst/>
            <a:rect l="l" t="t" r="r" b="b"/>
            <a:pathLst>
              <a:path w="86676" h="59552" extrusionOk="0">
                <a:moveTo>
                  <a:pt x="12186" y="1"/>
                </a:moveTo>
                <a:cubicBezTo>
                  <a:pt x="8578" y="1"/>
                  <a:pt x="4536" y="1253"/>
                  <a:pt x="2253" y="3890"/>
                </a:cubicBezTo>
                <a:cubicBezTo>
                  <a:pt x="748" y="5624"/>
                  <a:pt x="0" y="8229"/>
                  <a:pt x="1065" y="10264"/>
                </a:cubicBezTo>
                <a:cubicBezTo>
                  <a:pt x="2091" y="12229"/>
                  <a:pt x="4396" y="13090"/>
                  <a:pt x="6108" y="14501"/>
                </a:cubicBezTo>
                <a:cubicBezTo>
                  <a:pt x="10265" y="17924"/>
                  <a:pt x="10575" y="24197"/>
                  <a:pt x="13669" y="28604"/>
                </a:cubicBezTo>
                <a:cubicBezTo>
                  <a:pt x="16071" y="32025"/>
                  <a:pt x="20259" y="34018"/>
                  <a:pt x="24417" y="34018"/>
                </a:cubicBezTo>
                <a:cubicBezTo>
                  <a:pt x="25866" y="34018"/>
                  <a:pt x="27311" y="33776"/>
                  <a:pt x="28676" y="33268"/>
                </a:cubicBezTo>
                <a:cubicBezTo>
                  <a:pt x="29887" y="32817"/>
                  <a:pt x="31315" y="32231"/>
                  <a:pt x="32547" y="32231"/>
                </a:cubicBezTo>
                <a:cubicBezTo>
                  <a:pt x="33298" y="32231"/>
                  <a:pt x="33976" y="32449"/>
                  <a:pt x="34487" y="33048"/>
                </a:cubicBezTo>
                <a:cubicBezTo>
                  <a:pt x="35182" y="33861"/>
                  <a:pt x="35168" y="35036"/>
                  <a:pt x="35268" y="36100"/>
                </a:cubicBezTo>
                <a:cubicBezTo>
                  <a:pt x="35807" y="41888"/>
                  <a:pt x="41418" y="46569"/>
                  <a:pt x="47139" y="46569"/>
                </a:cubicBezTo>
                <a:cubicBezTo>
                  <a:pt x="47909" y="46569"/>
                  <a:pt x="48681" y="46484"/>
                  <a:pt x="49443" y="46306"/>
                </a:cubicBezTo>
                <a:cubicBezTo>
                  <a:pt x="52571" y="45573"/>
                  <a:pt x="55581" y="43538"/>
                  <a:pt x="58665" y="43538"/>
                </a:cubicBezTo>
                <a:cubicBezTo>
                  <a:pt x="59188" y="43538"/>
                  <a:pt x="59714" y="43597"/>
                  <a:pt x="60243" y="43731"/>
                </a:cubicBezTo>
                <a:cubicBezTo>
                  <a:pt x="63329" y="44511"/>
                  <a:pt x="65211" y="47574"/>
                  <a:pt x="66522" y="50473"/>
                </a:cubicBezTo>
                <a:cubicBezTo>
                  <a:pt x="67832" y="53373"/>
                  <a:pt x="69058" y="56570"/>
                  <a:pt x="71728" y="58301"/>
                </a:cubicBezTo>
                <a:cubicBezTo>
                  <a:pt x="73074" y="59173"/>
                  <a:pt x="74641" y="59551"/>
                  <a:pt x="76242" y="59551"/>
                </a:cubicBezTo>
                <a:cubicBezTo>
                  <a:pt x="77998" y="59551"/>
                  <a:pt x="79794" y="59096"/>
                  <a:pt x="81382" y="58338"/>
                </a:cubicBezTo>
                <a:cubicBezTo>
                  <a:pt x="83802" y="57183"/>
                  <a:pt x="86047" y="55132"/>
                  <a:pt x="86380" y="52471"/>
                </a:cubicBezTo>
                <a:cubicBezTo>
                  <a:pt x="86675" y="50118"/>
                  <a:pt x="83986" y="46891"/>
                  <a:pt x="81650" y="46891"/>
                </a:cubicBezTo>
                <a:cubicBezTo>
                  <a:pt x="81344" y="46891"/>
                  <a:pt x="81044" y="46946"/>
                  <a:pt x="80757" y="47066"/>
                </a:cubicBezTo>
                <a:cubicBezTo>
                  <a:pt x="80414" y="47210"/>
                  <a:pt x="80066" y="47276"/>
                  <a:pt x="79722" y="47276"/>
                </a:cubicBezTo>
                <a:cubicBezTo>
                  <a:pt x="77885" y="47276"/>
                  <a:pt x="76150" y="45399"/>
                  <a:pt x="75688" y="43465"/>
                </a:cubicBezTo>
                <a:cubicBezTo>
                  <a:pt x="75139" y="41168"/>
                  <a:pt x="75636" y="38737"/>
                  <a:pt x="75213" y="36413"/>
                </a:cubicBezTo>
                <a:cubicBezTo>
                  <a:pt x="74505" y="32527"/>
                  <a:pt x="70974" y="29336"/>
                  <a:pt x="67035" y="29028"/>
                </a:cubicBezTo>
                <a:cubicBezTo>
                  <a:pt x="66777" y="29007"/>
                  <a:pt x="66517" y="28998"/>
                  <a:pt x="66257" y="28998"/>
                </a:cubicBezTo>
                <a:cubicBezTo>
                  <a:pt x="62267" y="28998"/>
                  <a:pt x="58046" y="31223"/>
                  <a:pt x="54331" y="31223"/>
                </a:cubicBezTo>
                <a:cubicBezTo>
                  <a:pt x="52934" y="31223"/>
                  <a:pt x="51608" y="30908"/>
                  <a:pt x="50393" y="30042"/>
                </a:cubicBezTo>
                <a:cubicBezTo>
                  <a:pt x="46448" y="27227"/>
                  <a:pt x="46885" y="20280"/>
                  <a:pt x="42512" y="18193"/>
                </a:cubicBezTo>
                <a:cubicBezTo>
                  <a:pt x="41666" y="17790"/>
                  <a:pt x="40786" y="17641"/>
                  <a:pt x="39884" y="17641"/>
                </a:cubicBezTo>
                <a:cubicBezTo>
                  <a:pt x="37308" y="17641"/>
                  <a:pt x="34548" y="18858"/>
                  <a:pt x="31871" y="18858"/>
                </a:cubicBezTo>
                <a:cubicBezTo>
                  <a:pt x="31516" y="18858"/>
                  <a:pt x="31163" y="18837"/>
                  <a:pt x="30812" y="18788"/>
                </a:cubicBezTo>
                <a:cubicBezTo>
                  <a:pt x="27273" y="18301"/>
                  <a:pt x="24690" y="15178"/>
                  <a:pt x="23089" y="11983"/>
                </a:cubicBezTo>
                <a:cubicBezTo>
                  <a:pt x="21491" y="8788"/>
                  <a:pt x="20461" y="5248"/>
                  <a:pt x="18204" y="2479"/>
                </a:cubicBezTo>
                <a:cubicBezTo>
                  <a:pt x="17146" y="1181"/>
                  <a:pt x="15105" y="190"/>
                  <a:pt x="13433" y="52"/>
                </a:cubicBezTo>
                <a:cubicBezTo>
                  <a:pt x="13025" y="18"/>
                  <a:pt x="12609" y="1"/>
                  <a:pt x="12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2"/>
          <p:cNvSpPr/>
          <p:nvPr/>
        </p:nvSpPr>
        <p:spPr>
          <a:xfrm rot="5400000">
            <a:off x="7937350" y="-1079400"/>
            <a:ext cx="1272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2"/>
          <p:cNvSpPr/>
          <p:nvPr/>
        </p:nvSpPr>
        <p:spPr>
          <a:xfrm rot="5400000">
            <a:off x="5651422" y="-1079400"/>
            <a:ext cx="1272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2"/>
          <p:cNvSpPr/>
          <p:nvPr/>
        </p:nvSpPr>
        <p:spPr>
          <a:xfrm rot="5400000">
            <a:off x="3365495" y="-1079400"/>
            <a:ext cx="1272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2"/>
          <p:cNvSpPr/>
          <p:nvPr/>
        </p:nvSpPr>
        <p:spPr>
          <a:xfrm rot="5400000">
            <a:off x="1079303" y="-1079400"/>
            <a:ext cx="1272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0" name="Google Shape;300;p32"/>
          <p:cNvCxnSpPr/>
          <p:nvPr/>
        </p:nvCxnSpPr>
        <p:spPr>
          <a:xfrm>
            <a:off x="401400" y="4885675"/>
            <a:ext cx="80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611;p6">
            <a:extLst>
              <a:ext uri="{FF2B5EF4-FFF2-40B4-BE49-F238E27FC236}">
                <a16:creationId xmlns:a16="http://schemas.microsoft.com/office/drawing/2014/main" id="{FF8C928D-B409-4AD2-8FBA-AAA547BB3A70}"/>
              </a:ext>
            </a:extLst>
          </p:cNvPr>
          <p:cNvSpPr txBox="1"/>
          <p:nvPr/>
        </p:nvSpPr>
        <p:spPr>
          <a:xfrm>
            <a:off x="1180766" y="3210360"/>
            <a:ext cx="470632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1800" b="0" i="0" dirty="0">
                <a:solidFill>
                  <a:srgbClr val="0070C0"/>
                </a:solidFill>
                <a:effectLst/>
                <a:latin typeface="Times New Roman (Headings)"/>
              </a:rPr>
              <a:t>“</a:t>
            </a:r>
            <a:r>
              <a:rPr lang="vi-VN" sz="1800" b="0" i="0">
                <a:solidFill>
                  <a:srgbClr val="0070C0"/>
                </a:solidFill>
                <a:effectLst/>
                <a:latin typeface="Times New Roman (Headings)"/>
              </a:rPr>
              <a:t>Xây dựng</a:t>
            </a:r>
            <a:r>
              <a:rPr lang="en-US" sz="1800" b="0" i="0">
                <a:solidFill>
                  <a:srgbClr val="0070C0"/>
                </a:solidFill>
                <a:effectLst/>
                <a:latin typeface="Times New Roman (Headings)"/>
              </a:rPr>
              <a:t> website bán máy tính online</a:t>
            </a:r>
            <a:r>
              <a:rPr lang="vi-VN" sz="1800" b="0" i="0">
                <a:solidFill>
                  <a:srgbClr val="0070C0"/>
                </a:solidFill>
                <a:effectLst/>
                <a:latin typeface="Times New Roman (Headings)"/>
              </a:rPr>
              <a:t>” </a:t>
            </a:r>
            <a:r>
              <a:rPr lang="vi-VN" sz="1800" b="0" i="0" dirty="0">
                <a:solidFill>
                  <a:srgbClr val="0D0D0D"/>
                </a:solidFill>
                <a:effectLst/>
                <a:latin typeface="Times New Roman (Headings)"/>
              </a:rPr>
              <a:t>là việc cần </a:t>
            </a:r>
            <a:r>
              <a:rPr lang="vi-VN" sz="1800" b="0" i="0">
                <a:solidFill>
                  <a:srgbClr val="0D0D0D"/>
                </a:solidFill>
                <a:effectLst/>
                <a:latin typeface="Times New Roman (Headings)"/>
              </a:rPr>
              <a:t>thiết để</a:t>
            </a:r>
            <a:r>
              <a:rPr lang="en-US" sz="1800" b="0" i="0">
                <a:solidFill>
                  <a:srgbClr val="0D0D0D"/>
                </a:solidFill>
                <a:effectLst/>
                <a:latin typeface="Times New Roman (Headings)"/>
              </a:rPr>
              <a:t> giúp</a:t>
            </a:r>
            <a:r>
              <a:rPr lang="vi-VN" sz="1800" b="0" i="0">
                <a:solidFill>
                  <a:srgbClr val="0D0D0D"/>
                </a:solidFill>
                <a:effectLst/>
                <a:latin typeface="Times New Roman (Headings)"/>
              </a:rPr>
              <a:t> </a:t>
            </a:r>
            <a:r>
              <a:rPr lang="en-US" sz="1800">
                <a:solidFill>
                  <a:srgbClr val="0D0D0D"/>
                </a:solidFill>
                <a:latin typeface="Times New Roman (Headings)"/>
              </a:rPr>
              <a:t>người mua có thể dễ dàng tìm kiếm, so sánh giá và đặt mua sản phẩm tại bất kì lúc nào. </a:t>
            </a:r>
            <a:endParaRPr lang="vi-VN" sz="1800" b="0" i="0" u="none" strike="noStrike" cap="none" dirty="0">
              <a:solidFill>
                <a:schemeClr val="dk1"/>
              </a:solidFill>
              <a:latin typeface="Times New Roman (Headings)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" name="Google Shape;610;p6">
            <a:extLst>
              <a:ext uri="{FF2B5EF4-FFF2-40B4-BE49-F238E27FC236}">
                <a16:creationId xmlns:a16="http://schemas.microsoft.com/office/drawing/2014/main" id="{65CFAA6C-BF37-41F1-A9E3-B3E51A30F776}"/>
              </a:ext>
            </a:extLst>
          </p:cNvPr>
          <p:cNvSpPr/>
          <p:nvPr/>
        </p:nvSpPr>
        <p:spPr>
          <a:xfrm>
            <a:off x="312817" y="3565675"/>
            <a:ext cx="848720" cy="5106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3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853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TM Swiss 721 Black Condensed" panose="02000500000000000000" pitchFamily="2" charset="0"/>
                <a:sym typeface="Gantari SemiBold"/>
              </a:rPr>
              <a:t>MỤC TIÊU ĐỀ TÀI</a:t>
            </a:r>
            <a:endParaRPr>
              <a:latin typeface="UTM Swiss 721 Black Condensed" panose="02000500000000000000" pitchFamily="2" charset="0"/>
              <a:sym typeface="Gantari SemiBold"/>
            </a:endParaRPr>
          </a:p>
        </p:txBody>
      </p:sp>
      <p:graphicFrame>
        <p:nvGraphicFramePr>
          <p:cNvPr id="259" name="Google Shape;259;p30"/>
          <p:cNvGraphicFramePr/>
          <p:nvPr>
            <p:extLst>
              <p:ext uri="{D42A27DB-BD31-4B8C-83A1-F6EECF244321}">
                <p14:modId xmlns:p14="http://schemas.microsoft.com/office/powerpoint/2010/main" val="1008254085"/>
              </p:ext>
            </p:extLst>
          </p:nvPr>
        </p:nvGraphicFramePr>
        <p:xfrm>
          <a:off x="720000" y="2338113"/>
          <a:ext cx="7755050" cy="1446100"/>
        </p:xfrm>
        <a:graphic>
          <a:graphicData uri="http://schemas.openxmlformats.org/drawingml/2006/table">
            <a:tbl>
              <a:tblPr>
                <a:noFill/>
                <a:tableStyleId>{75640642-DF6F-43F6-826B-C39D23D9ACD2}</a:tableStyleId>
              </a:tblPr>
              <a:tblGrid>
                <a:gridCol w="1589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5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Times New Roman (Headings)"/>
                          <a:ea typeface="Gantari SemiBold"/>
                          <a:cs typeface="Gantari SemiBold"/>
                          <a:sym typeface="Gantari SemiBold"/>
                        </a:rPr>
                        <a:t>PHÁT TRIỂN</a:t>
                      </a:r>
                      <a:endParaRPr sz="1400" b="1">
                        <a:solidFill>
                          <a:schemeClr val="dk1"/>
                        </a:solidFill>
                        <a:latin typeface="Times New Roman (Headings)"/>
                        <a:ea typeface="Gantari SemiBold"/>
                        <a:cs typeface="Gantari SemiBold"/>
                        <a:sym typeface="Gantari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Times New Roman (Headings)"/>
                          <a:ea typeface="Open Sans"/>
                          <a:cs typeface="Open Sans"/>
                          <a:sym typeface="Open Sans"/>
                        </a:rPr>
                        <a:t>Nắm rõ quy trình dự án hệ thống bán máy tính, biết được cách vận hành website</a:t>
                      </a:r>
                      <a:endParaRPr sz="1400">
                        <a:solidFill>
                          <a:schemeClr val="dk1"/>
                        </a:solidFill>
                        <a:latin typeface="Times New Roman (Headings)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Times New Roman (Headings)"/>
                          <a:ea typeface="Gantari SemiBold"/>
                          <a:cs typeface="Gantari SemiBold"/>
                          <a:sym typeface="Gantari SemiBold"/>
                        </a:rPr>
                        <a:t>KẾ HOẠCH</a:t>
                      </a:r>
                      <a:endParaRPr sz="1400" b="1">
                        <a:solidFill>
                          <a:schemeClr val="dk1"/>
                        </a:solidFill>
                        <a:latin typeface="Times New Roman (Headings)"/>
                        <a:ea typeface="Gantari SemiBold"/>
                        <a:cs typeface="Gantari SemiBold"/>
                        <a:sym typeface="Gantari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 (Headings)"/>
                          <a:ea typeface="Open Sans"/>
                          <a:cs typeface="Open Sans"/>
                          <a:sym typeface="Open Sans"/>
                        </a:rPr>
                        <a:t>Lập kế hoạch quản lí dự án, ước lượng thời gian, chi phí và phân bố lực lượng</a:t>
                      </a:r>
                      <a:endParaRPr sz="1400">
                        <a:solidFill>
                          <a:schemeClr val="dk1"/>
                        </a:solidFill>
                        <a:latin typeface="Times New Roman (Headings)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Times New Roman (Headings)"/>
                          <a:ea typeface="Gantari SemiBold"/>
                          <a:cs typeface="Gantari SemiBold"/>
                          <a:sym typeface="Gantari SemiBold"/>
                        </a:rPr>
                        <a:t>TÌM HIỂU</a:t>
                      </a:r>
                      <a:endParaRPr sz="1400" b="1">
                        <a:solidFill>
                          <a:schemeClr val="dk1"/>
                        </a:solidFill>
                        <a:latin typeface="Times New Roman (Headings)"/>
                        <a:ea typeface="Gantari SemiBold"/>
                        <a:cs typeface="Gantari SemiBold"/>
                        <a:sym typeface="Gantari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Times New Roman (Headings)"/>
                          <a:ea typeface="Open Sans"/>
                          <a:cs typeface="Open Sans"/>
                          <a:sym typeface="Open Sans"/>
                        </a:rPr>
                        <a:t>Tìm hiểu và phân tích các mô hình kinh doanh trong lĩnh vực bán máy hàng online</a:t>
                      </a:r>
                      <a:endParaRPr sz="1400">
                        <a:solidFill>
                          <a:schemeClr val="dk1"/>
                        </a:solidFill>
                        <a:latin typeface="Times New Roman (Headings)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Times New Roman (Headings)"/>
                          <a:ea typeface="Gantari SemiBold"/>
                          <a:cs typeface="Gantari SemiBold"/>
                          <a:sym typeface="Gantari SemiBold"/>
                        </a:rPr>
                        <a:t>ỨNG DỤNG</a:t>
                      </a:r>
                      <a:endParaRPr sz="1400" b="1">
                        <a:solidFill>
                          <a:schemeClr val="dk1"/>
                        </a:solidFill>
                        <a:latin typeface="Times New Roman (Headings)"/>
                        <a:ea typeface="Gantari SemiBold"/>
                        <a:cs typeface="Gantari SemiBold"/>
                        <a:sym typeface="Gantari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 (Headings)"/>
                          <a:ea typeface="Open Sans"/>
                          <a:cs typeface="Open Sans"/>
                          <a:sym typeface="Open Sans"/>
                        </a:rPr>
                        <a:t>Xây dựng và hoàn thiện trang web có thể mua bán sản phẩm, quản lí hệ thống</a:t>
                      </a:r>
                      <a:endParaRPr sz="1400">
                        <a:solidFill>
                          <a:schemeClr val="dk1"/>
                        </a:solidFill>
                        <a:latin typeface="Times New Roman (Headings)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079636"/>
                  </a:ext>
                </a:extLst>
              </a:tr>
            </a:tbl>
          </a:graphicData>
        </a:graphic>
      </p:graphicFrame>
      <p:grpSp>
        <p:nvGrpSpPr>
          <p:cNvPr id="7" name="Google Shape;745;p11">
            <a:extLst>
              <a:ext uri="{FF2B5EF4-FFF2-40B4-BE49-F238E27FC236}">
                <a16:creationId xmlns:a16="http://schemas.microsoft.com/office/drawing/2014/main" id="{D5BA316B-0512-4164-8025-64E6482B8C94}"/>
              </a:ext>
            </a:extLst>
          </p:cNvPr>
          <p:cNvGrpSpPr/>
          <p:nvPr/>
        </p:nvGrpSpPr>
        <p:grpSpPr>
          <a:xfrm>
            <a:off x="6051761" y="599159"/>
            <a:ext cx="1752912" cy="1582200"/>
            <a:chOff x="1132443" y="1646005"/>
            <a:chExt cx="4613157" cy="4662275"/>
          </a:xfrm>
        </p:grpSpPr>
        <p:sp>
          <p:nvSpPr>
            <p:cNvPr id="8" name="Google Shape;746;p11">
              <a:extLst>
                <a:ext uri="{FF2B5EF4-FFF2-40B4-BE49-F238E27FC236}">
                  <a16:creationId xmlns:a16="http://schemas.microsoft.com/office/drawing/2014/main" id="{D3D2D3EA-E411-4CE6-A919-CED5C04EB05F}"/>
                </a:ext>
              </a:extLst>
            </p:cNvPr>
            <p:cNvSpPr/>
            <p:nvPr/>
          </p:nvSpPr>
          <p:spPr>
            <a:xfrm>
              <a:off x="1148400" y="1720800"/>
              <a:ext cx="4587480" cy="4587480"/>
            </a:xfrm>
            <a:prstGeom prst="arc">
              <a:avLst>
                <a:gd name="adj1" fmla="val 20230496"/>
                <a:gd name="adj2" fmla="val 21370915"/>
              </a:avLst>
            </a:prstGeom>
            <a:noFill/>
            <a:ln w="28425" cap="rnd" cmpd="sng">
              <a:solidFill>
                <a:schemeClr val="bg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747;p11">
              <a:extLst>
                <a:ext uri="{FF2B5EF4-FFF2-40B4-BE49-F238E27FC236}">
                  <a16:creationId xmlns:a16="http://schemas.microsoft.com/office/drawing/2014/main" id="{9F101BD9-F4FE-43C3-91FA-D8804F97A89A}"/>
                </a:ext>
              </a:extLst>
            </p:cNvPr>
            <p:cNvSpPr/>
            <p:nvPr/>
          </p:nvSpPr>
          <p:spPr>
            <a:xfrm>
              <a:off x="1158120" y="1720800"/>
              <a:ext cx="4587480" cy="4587480"/>
            </a:xfrm>
            <a:prstGeom prst="arc">
              <a:avLst>
                <a:gd name="adj1" fmla="val 43325"/>
                <a:gd name="adj2" fmla="val 3696807"/>
              </a:avLst>
            </a:prstGeom>
            <a:noFill/>
            <a:ln w="28425" cap="rnd" cmpd="sng">
              <a:solidFill>
                <a:schemeClr val="bg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748;p11">
              <a:extLst>
                <a:ext uri="{FF2B5EF4-FFF2-40B4-BE49-F238E27FC236}">
                  <a16:creationId xmlns:a16="http://schemas.microsoft.com/office/drawing/2014/main" id="{59F45F6D-6D24-4FAA-89AB-8B63C838A62E}"/>
                </a:ext>
              </a:extLst>
            </p:cNvPr>
            <p:cNvSpPr/>
            <p:nvPr/>
          </p:nvSpPr>
          <p:spPr>
            <a:xfrm>
              <a:off x="1454400" y="2017080"/>
              <a:ext cx="3994920" cy="399492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749;p11">
              <a:extLst>
                <a:ext uri="{FF2B5EF4-FFF2-40B4-BE49-F238E27FC236}">
                  <a16:creationId xmlns:a16="http://schemas.microsoft.com/office/drawing/2014/main" id="{CDF08A24-E544-48CC-8AE7-D2A5EE571EC7}"/>
                </a:ext>
              </a:extLst>
            </p:cNvPr>
            <p:cNvSpPr/>
            <p:nvPr/>
          </p:nvSpPr>
          <p:spPr>
            <a:xfrm>
              <a:off x="1810440" y="2373120"/>
              <a:ext cx="3282840" cy="32828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750;p11">
              <a:extLst>
                <a:ext uri="{FF2B5EF4-FFF2-40B4-BE49-F238E27FC236}">
                  <a16:creationId xmlns:a16="http://schemas.microsoft.com/office/drawing/2014/main" id="{2385572F-17B4-4214-98E4-DAB34F86C377}"/>
                </a:ext>
              </a:extLst>
            </p:cNvPr>
            <p:cNvSpPr/>
            <p:nvPr/>
          </p:nvSpPr>
          <p:spPr>
            <a:xfrm>
              <a:off x="2170080" y="2732760"/>
              <a:ext cx="2563560" cy="256356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751;p11">
              <a:extLst>
                <a:ext uri="{FF2B5EF4-FFF2-40B4-BE49-F238E27FC236}">
                  <a16:creationId xmlns:a16="http://schemas.microsoft.com/office/drawing/2014/main" id="{5F5CE36A-1490-45F9-8098-ABE4BEEF30D8}"/>
                </a:ext>
              </a:extLst>
            </p:cNvPr>
            <p:cNvSpPr/>
            <p:nvPr/>
          </p:nvSpPr>
          <p:spPr>
            <a:xfrm>
              <a:off x="2471040" y="3047400"/>
              <a:ext cx="1934640" cy="193464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752;p11">
              <a:extLst>
                <a:ext uri="{FF2B5EF4-FFF2-40B4-BE49-F238E27FC236}">
                  <a16:creationId xmlns:a16="http://schemas.microsoft.com/office/drawing/2014/main" id="{5C0C993B-F685-4F09-BC07-6FB3D1B19FFC}"/>
                </a:ext>
              </a:extLst>
            </p:cNvPr>
            <p:cNvSpPr/>
            <p:nvPr/>
          </p:nvSpPr>
          <p:spPr>
            <a:xfrm>
              <a:off x="2735640" y="3312000"/>
              <a:ext cx="1405080" cy="140508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753;p11">
              <a:extLst>
                <a:ext uri="{FF2B5EF4-FFF2-40B4-BE49-F238E27FC236}">
                  <a16:creationId xmlns:a16="http://schemas.microsoft.com/office/drawing/2014/main" id="{04D0D58C-7A55-4BC8-B3B8-AEC389EABD34}"/>
                </a:ext>
              </a:extLst>
            </p:cNvPr>
            <p:cNvSpPr/>
            <p:nvPr/>
          </p:nvSpPr>
          <p:spPr>
            <a:xfrm>
              <a:off x="2964240" y="3540240"/>
              <a:ext cx="948600" cy="9486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54;p11">
              <a:extLst>
                <a:ext uri="{FF2B5EF4-FFF2-40B4-BE49-F238E27FC236}">
                  <a16:creationId xmlns:a16="http://schemas.microsoft.com/office/drawing/2014/main" id="{7EB68988-DE00-4426-A74D-9293F4E494FC}"/>
                </a:ext>
              </a:extLst>
            </p:cNvPr>
            <p:cNvSpPr/>
            <p:nvPr/>
          </p:nvSpPr>
          <p:spPr>
            <a:xfrm>
              <a:off x="3198240" y="3774600"/>
              <a:ext cx="480240" cy="4802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755;p11">
              <a:extLst>
                <a:ext uri="{FF2B5EF4-FFF2-40B4-BE49-F238E27FC236}">
                  <a16:creationId xmlns:a16="http://schemas.microsoft.com/office/drawing/2014/main" id="{D2CB19FA-7A5E-43D6-8E21-9B46E16907C6}"/>
                </a:ext>
              </a:extLst>
            </p:cNvPr>
            <p:cNvGrpSpPr/>
            <p:nvPr/>
          </p:nvGrpSpPr>
          <p:grpSpPr>
            <a:xfrm>
              <a:off x="1132443" y="1646005"/>
              <a:ext cx="2387981" cy="2449707"/>
              <a:chOff x="1132443" y="1646005"/>
              <a:chExt cx="2387981" cy="2449707"/>
            </a:xfrm>
          </p:grpSpPr>
          <p:sp>
            <p:nvSpPr>
              <p:cNvPr id="19" name="Google Shape;756;p11">
                <a:extLst>
                  <a:ext uri="{FF2B5EF4-FFF2-40B4-BE49-F238E27FC236}">
                    <a16:creationId xmlns:a16="http://schemas.microsoft.com/office/drawing/2014/main" id="{49A3832C-8853-4C85-B418-949E12BD8D62}"/>
                  </a:ext>
                </a:extLst>
              </p:cNvPr>
              <p:cNvSpPr/>
              <p:nvPr/>
            </p:nvSpPr>
            <p:spPr>
              <a:xfrm rot="-2627400" flipH="1">
                <a:off x="2498040" y="1626480"/>
                <a:ext cx="68400" cy="2784600"/>
              </a:xfrm>
              <a:custGeom>
                <a:avLst/>
                <a:gdLst/>
                <a:ahLst/>
                <a:cxnLst/>
                <a:rect l="l" t="t" r="r" b="b"/>
                <a:pathLst>
                  <a:path w="44388" h="1793289" extrusionOk="0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rgbClr val="8D8D8D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757;p11">
                <a:extLst>
                  <a:ext uri="{FF2B5EF4-FFF2-40B4-BE49-F238E27FC236}">
                    <a16:creationId xmlns:a16="http://schemas.microsoft.com/office/drawing/2014/main" id="{C30F245A-9B84-40CE-AA0B-C3BB58481C47}"/>
                  </a:ext>
                </a:extLst>
              </p:cNvPr>
              <p:cNvSpPr/>
              <p:nvPr/>
            </p:nvSpPr>
            <p:spPr>
              <a:xfrm rot="-2627400">
                <a:off x="2449080" y="1674360"/>
                <a:ext cx="68400" cy="2784960"/>
              </a:xfrm>
              <a:custGeom>
                <a:avLst/>
                <a:gdLst/>
                <a:ahLst/>
                <a:cxnLst/>
                <a:rect l="l" t="t" r="r" b="b"/>
                <a:pathLst>
                  <a:path w="44388" h="1793289" extrusionOk="0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758;p11">
                <a:extLst>
                  <a:ext uri="{FF2B5EF4-FFF2-40B4-BE49-F238E27FC236}">
                    <a16:creationId xmlns:a16="http://schemas.microsoft.com/office/drawing/2014/main" id="{CB9AB154-D903-4DBD-904B-4711BDE4D557}"/>
                  </a:ext>
                </a:extLst>
              </p:cNvPr>
              <p:cNvSpPr/>
              <p:nvPr/>
            </p:nvSpPr>
            <p:spPr>
              <a:xfrm rot="-8027400">
                <a:off x="1176120" y="2171880"/>
                <a:ext cx="717120" cy="426960"/>
              </a:xfrm>
              <a:prstGeom prst="parallelogram">
                <a:avLst>
                  <a:gd name="adj" fmla="val 57754"/>
                </a:avLst>
              </a:prstGeom>
              <a:solidFill>
                <a:srgbClr val="30303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759;p11">
                <a:extLst>
                  <a:ext uri="{FF2B5EF4-FFF2-40B4-BE49-F238E27FC236}">
                    <a16:creationId xmlns:a16="http://schemas.microsoft.com/office/drawing/2014/main" id="{76728561-E949-496F-857B-2A8AB746DABD}"/>
                  </a:ext>
                </a:extLst>
              </p:cNvPr>
              <p:cNvSpPr/>
              <p:nvPr/>
            </p:nvSpPr>
            <p:spPr>
              <a:xfrm rot="2772600" flipH="1">
                <a:off x="1541160" y="1846800"/>
                <a:ext cx="717120" cy="376920"/>
              </a:xfrm>
              <a:prstGeom prst="parallelogram">
                <a:avLst>
                  <a:gd name="adj" fmla="val 65071"/>
                </a:avLst>
              </a:prstGeom>
              <a:solidFill>
                <a:srgbClr val="B3B3B3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" name="Google Shape;760;p11">
              <a:extLst>
                <a:ext uri="{FF2B5EF4-FFF2-40B4-BE49-F238E27FC236}">
                  <a16:creationId xmlns:a16="http://schemas.microsoft.com/office/drawing/2014/main" id="{D1C490AA-DF47-4AE4-86C8-4FA1960D27B4}"/>
                </a:ext>
              </a:extLst>
            </p:cNvPr>
            <p:cNvSpPr/>
            <p:nvPr/>
          </p:nvSpPr>
          <p:spPr>
            <a:xfrm>
              <a:off x="1148400" y="1720800"/>
              <a:ext cx="4587480" cy="4587480"/>
            </a:xfrm>
            <a:prstGeom prst="arc">
              <a:avLst>
                <a:gd name="adj1" fmla="val 19067119"/>
                <a:gd name="adj2" fmla="val 19881577"/>
              </a:avLst>
            </a:prstGeom>
            <a:noFill/>
            <a:ln w="28425" cap="rnd" cmpd="sng">
              <a:solidFill>
                <a:schemeClr val="bg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69135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TM Swiss 721 Black Condensed" panose="02000500000000000000" pitchFamily="2" charset="0"/>
              </a:rPr>
              <a:t>CÔNG NGHỆ SỬ DỤNG</a:t>
            </a:r>
            <a:endParaRPr>
              <a:latin typeface="UTM Swiss 721 Black Condensed" panose="02000500000000000000" pitchFamily="2" charset="0"/>
            </a:endParaRPr>
          </a:p>
        </p:txBody>
      </p:sp>
      <p:sp>
        <p:nvSpPr>
          <p:cNvPr id="373" name="Google Shape;373;p35"/>
          <p:cNvSpPr/>
          <p:nvPr/>
        </p:nvSpPr>
        <p:spPr>
          <a:xfrm rot="-5400000">
            <a:off x="8372249" y="-53229"/>
            <a:ext cx="836356" cy="732852"/>
          </a:xfrm>
          <a:custGeom>
            <a:avLst/>
            <a:gdLst/>
            <a:ahLst/>
            <a:cxnLst/>
            <a:rect l="l" t="t" r="r" b="b"/>
            <a:pathLst>
              <a:path w="37857" h="33172" extrusionOk="0">
                <a:moveTo>
                  <a:pt x="27569" y="1"/>
                </a:moveTo>
                <a:cubicBezTo>
                  <a:pt x="27356" y="1"/>
                  <a:pt x="27152" y="125"/>
                  <a:pt x="27062" y="336"/>
                </a:cubicBezTo>
                <a:cubicBezTo>
                  <a:pt x="24878" y="5448"/>
                  <a:pt x="21068" y="10619"/>
                  <a:pt x="16286" y="13349"/>
                </a:cubicBezTo>
                <a:cubicBezTo>
                  <a:pt x="13217" y="15101"/>
                  <a:pt x="9684" y="16015"/>
                  <a:pt x="6153" y="16015"/>
                </a:cubicBezTo>
                <a:cubicBezTo>
                  <a:pt x="4786" y="16015"/>
                  <a:pt x="3419" y="15878"/>
                  <a:pt x="2080" y="15600"/>
                </a:cubicBezTo>
                <a:cubicBezTo>
                  <a:pt x="2011" y="15585"/>
                  <a:pt x="1941" y="15577"/>
                  <a:pt x="1873" y="15577"/>
                </a:cubicBezTo>
                <a:cubicBezTo>
                  <a:pt x="1618" y="15577"/>
                  <a:pt x="1399" y="15687"/>
                  <a:pt x="1362" y="15953"/>
                </a:cubicBezTo>
                <a:cubicBezTo>
                  <a:pt x="1" y="20666"/>
                  <a:pt x="635" y="25549"/>
                  <a:pt x="913" y="30448"/>
                </a:cubicBezTo>
                <a:cubicBezTo>
                  <a:pt x="930" y="30757"/>
                  <a:pt x="991" y="31161"/>
                  <a:pt x="1281" y="31265"/>
                </a:cubicBezTo>
                <a:cubicBezTo>
                  <a:pt x="4371" y="32382"/>
                  <a:pt x="7441" y="33172"/>
                  <a:pt x="10683" y="33172"/>
                </a:cubicBezTo>
                <a:cubicBezTo>
                  <a:pt x="12006" y="33172"/>
                  <a:pt x="13358" y="33040"/>
                  <a:pt x="14752" y="32746"/>
                </a:cubicBezTo>
                <a:cubicBezTo>
                  <a:pt x="20765" y="31476"/>
                  <a:pt x="25567" y="28686"/>
                  <a:pt x="30014" y="24446"/>
                </a:cubicBezTo>
                <a:cubicBezTo>
                  <a:pt x="34404" y="20258"/>
                  <a:pt x="37781" y="13772"/>
                  <a:pt x="37856" y="7718"/>
                </a:cubicBezTo>
                <a:cubicBezTo>
                  <a:pt x="37857" y="7566"/>
                  <a:pt x="37795" y="7415"/>
                  <a:pt x="37688" y="7308"/>
                </a:cubicBezTo>
                <a:cubicBezTo>
                  <a:pt x="35861" y="5480"/>
                  <a:pt x="34201" y="4361"/>
                  <a:pt x="32156" y="2719"/>
                </a:cubicBezTo>
                <a:cubicBezTo>
                  <a:pt x="30774" y="1610"/>
                  <a:pt x="29778" y="1030"/>
                  <a:pt x="27815" y="59"/>
                </a:cubicBezTo>
                <a:cubicBezTo>
                  <a:pt x="27735" y="19"/>
                  <a:pt x="27652" y="1"/>
                  <a:pt x="27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5"/>
          <p:cNvSpPr/>
          <p:nvPr/>
        </p:nvSpPr>
        <p:spPr>
          <a:xfrm rot="-1591293">
            <a:off x="7814163" y="4114993"/>
            <a:ext cx="1219675" cy="1166963"/>
          </a:xfrm>
          <a:custGeom>
            <a:avLst/>
            <a:gdLst/>
            <a:ahLst/>
            <a:cxnLst/>
            <a:rect l="l" t="t" r="r" b="b"/>
            <a:pathLst>
              <a:path w="55208" h="52822" extrusionOk="0">
                <a:moveTo>
                  <a:pt x="35953" y="12241"/>
                </a:moveTo>
                <a:cubicBezTo>
                  <a:pt x="36976" y="12241"/>
                  <a:pt x="37927" y="12839"/>
                  <a:pt x="38639" y="13583"/>
                </a:cubicBezTo>
                <a:cubicBezTo>
                  <a:pt x="40420" y="15439"/>
                  <a:pt x="41013" y="18344"/>
                  <a:pt x="40102" y="20749"/>
                </a:cubicBezTo>
                <a:cubicBezTo>
                  <a:pt x="38658" y="24567"/>
                  <a:pt x="34334" y="26246"/>
                  <a:pt x="31045" y="28664"/>
                </a:cubicBezTo>
                <a:cubicBezTo>
                  <a:pt x="28971" y="30188"/>
                  <a:pt x="27222" y="32120"/>
                  <a:pt x="25716" y="34208"/>
                </a:cubicBezTo>
                <a:cubicBezTo>
                  <a:pt x="24575" y="35789"/>
                  <a:pt x="23407" y="37588"/>
                  <a:pt x="21533" y="38121"/>
                </a:cubicBezTo>
                <a:cubicBezTo>
                  <a:pt x="21200" y="38215"/>
                  <a:pt x="20861" y="38260"/>
                  <a:pt x="20523" y="38260"/>
                </a:cubicBezTo>
                <a:cubicBezTo>
                  <a:pt x="18757" y="38260"/>
                  <a:pt x="17012" y="37045"/>
                  <a:pt x="16284" y="35392"/>
                </a:cubicBezTo>
                <a:cubicBezTo>
                  <a:pt x="15416" y="33422"/>
                  <a:pt x="15829" y="31052"/>
                  <a:pt x="16969" y="29228"/>
                </a:cubicBezTo>
                <a:cubicBezTo>
                  <a:pt x="18107" y="27402"/>
                  <a:pt x="19888" y="26060"/>
                  <a:pt x="21777" y="25028"/>
                </a:cubicBezTo>
                <a:cubicBezTo>
                  <a:pt x="23220" y="24239"/>
                  <a:pt x="24752" y="23604"/>
                  <a:pt x="26100" y="22661"/>
                </a:cubicBezTo>
                <a:cubicBezTo>
                  <a:pt x="29929" y="19985"/>
                  <a:pt x="30130" y="14927"/>
                  <a:pt x="34139" y="12783"/>
                </a:cubicBezTo>
                <a:cubicBezTo>
                  <a:pt x="34670" y="12500"/>
                  <a:pt x="35245" y="12268"/>
                  <a:pt x="35847" y="12243"/>
                </a:cubicBezTo>
                <a:cubicBezTo>
                  <a:pt x="35883" y="12241"/>
                  <a:pt x="35918" y="12241"/>
                  <a:pt x="35953" y="12241"/>
                </a:cubicBezTo>
                <a:close/>
                <a:moveTo>
                  <a:pt x="35696" y="0"/>
                </a:moveTo>
                <a:cubicBezTo>
                  <a:pt x="34922" y="0"/>
                  <a:pt x="34150" y="73"/>
                  <a:pt x="33386" y="232"/>
                </a:cubicBezTo>
                <a:cubicBezTo>
                  <a:pt x="29335" y="1074"/>
                  <a:pt x="26146" y="4146"/>
                  <a:pt x="23459" y="7293"/>
                </a:cubicBezTo>
                <a:cubicBezTo>
                  <a:pt x="21499" y="9589"/>
                  <a:pt x="19662" y="12312"/>
                  <a:pt x="17165" y="14070"/>
                </a:cubicBezTo>
                <a:cubicBezTo>
                  <a:pt x="15618" y="15158"/>
                  <a:pt x="13782" y="15706"/>
                  <a:pt x="12214" y="16774"/>
                </a:cubicBezTo>
                <a:cubicBezTo>
                  <a:pt x="7324" y="20099"/>
                  <a:pt x="3990" y="25599"/>
                  <a:pt x="1819" y="30982"/>
                </a:cubicBezTo>
                <a:cubicBezTo>
                  <a:pt x="819" y="33461"/>
                  <a:pt x="1" y="36163"/>
                  <a:pt x="545" y="38780"/>
                </a:cubicBezTo>
                <a:cubicBezTo>
                  <a:pt x="922" y="40596"/>
                  <a:pt x="1928" y="42220"/>
                  <a:pt x="3055" y="43694"/>
                </a:cubicBezTo>
                <a:cubicBezTo>
                  <a:pt x="6946" y="48791"/>
                  <a:pt x="12849" y="52677"/>
                  <a:pt x="19260" y="52817"/>
                </a:cubicBezTo>
                <a:cubicBezTo>
                  <a:pt x="19383" y="52820"/>
                  <a:pt x="19505" y="52821"/>
                  <a:pt x="19628" y="52821"/>
                </a:cubicBezTo>
                <a:cubicBezTo>
                  <a:pt x="24439" y="52821"/>
                  <a:pt x="29084" y="50752"/>
                  <a:pt x="32945" y="47867"/>
                </a:cubicBezTo>
                <a:cubicBezTo>
                  <a:pt x="36903" y="44910"/>
                  <a:pt x="40151" y="41121"/>
                  <a:pt x="43363" y="37367"/>
                </a:cubicBezTo>
                <a:cubicBezTo>
                  <a:pt x="45098" y="35340"/>
                  <a:pt x="46832" y="33313"/>
                  <a:pt x="48566" y="31284"/>
                </a:cubicBezTo>
                <a:cubicBezTo>
                  <a:pt x="50464" y="29067"/>
                  <a:pt x="52392" y="26799"/>
                  <a:pt x="53502" y="24101"/>
                </a:cubicBezTo>
                <a:cubicBezTo>
                  <a:pt x="55207" y="19954"/>
                  <a:pt x="54759" y="15081"/>
                  <a:pt x="52720" y="11088"/>
                </a:cubicBezTo>
                <a:cubicBezTo>
                  <a:pt x="50681" y="7095"/>
                  <a:pt x="47163" y="3962"/>
                  <a:pt x="43152" y="1961"/>
                </a:cubicBezTo>
                <a:cubicBezTo>
                  <a:pt x="40836" y="805"/>
                  <a:pt x="38261" y="0"/>
                  <a:pt x="356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5"/>
          <p:cNvSpPr/>
          <p:nvPr/>
        </p:nvSpPr>
        <p:spPr>
          <a:xfrm rot="-5400000">
            <a:off x="8567662" y="2320056"/>
            <a:ext cx="1152676" cy="1009384"/>
          </a:xfrm>
          <a:custGeom>
            <a:avLst/>
            <a:gdLst/>
            <a:ahLst/>
            <a:cxnLst/>
            <a:rect l="l" t="t" r="r" b="b"/>
            <a:pathLst>
              <a:path w="52175" h="45689" extrusionOk="0">
                <a:moveTo>
                  <a:pt x="13768" y="1"/>
                </a:moveTo>
                <a:cubicBezTo>
                  <a:pt x="11106" y="1"/>
                  <a:pt x="8493" y="334"/>
                  <a:pt x="6058" y="1055"/>
                </a:cubicBezTo>
                <a:cubicBezTo>
                  <a:pt x="5857" y="1113"/>
                  <a:pt x="5684" y="1257"/>
                  <a:pt x="5588" y="1442"/>
                </a:cubicBezTo>
                <a:cubicBezTo>
                  <a:pt x="3928" y="4586"/>
                  <a:pt x="3132" y="7223"/>
                  <a:pt x="1805" y="10580"/>
                </a:cubicBezTo>
                <a:cubicBezTo>
                  <a:pt x="909" y="12847"/>
                  <a:pt x="550" y="14392"/>
                  <a:pt x="71" y="17367"/>
                </a:cubicBezTo>
                <a:cubicBezTo>
                  <a:pt x="1" y="17798"/>
                  <a:pt x="308" y="18196"/>
                  <a:pt x="741" y="18242"/>
                </a:cubicBezTo>
                <a:cubicBezTo>
                  <a:pt x="8348" y="19035"/>
                  <a:pt x="16694" y="21942"/>
                  <a:pt x="22229" y="27120"/>
                </a:cubicBezTo>
                <a:cubicBezTo>
                  <a:pt x="27152" y="31725"/>
                  <a:pt x="30318" y="38167"/>
                  <a:pt x="30960" y="44878"/>
                </a:cubicBezTo>
                <a:cubicBezTo>
                  <a:pt x="31001" y="45306"/>
                  <a:pt x="31216" y="45689"/>
                  <a:pt x="31608" y="45689"/>
                </a:cubicBezTo>
                <a:cubicBezTo>
                  <a:pt x="31643" y="45689"/>
                  <a:pt x="31679" y="45686"/>
                  <a:pt x="31717" y="45679"/>
                </a:cubicBezTo>
                <a:cubicBezTo>
                  <a:pt x="38465" y="45552"/>
                  <a:pt x="44626" y="42732"/>
                  <a:pt x="50951" y="40375"/>
                </a:cubicBezTo>
                <a:cubicBezTo>
                  <a:pt x="51349" y="40228"/>
                  <a:pt x="51856" y="39986"/>
                  <a:pt x="51876" y="39560"/>
                </a:cubicBezTo>
                <a:cubicBezTo>
                  <a:pt x="52174" y="33202"/>
                  <a:pt x="51637" y="27159"/>
                  <a:pt x="48347" y="21250"/>
                </a:cubicBezTo>
                <a:cubicBezTo>
                  <a:pt x="44234" y="13863"/>
                  <a:pt x="38617" y="8684"/>
                  <a:pt x="31233" y="4562"/>
                </a:cubicBezTo>
                <a:cubicBezTo>
                  <a:pt x="26166" y="1734"/>
                  <a:pt x="19839" y="1"/>
                  <a:pt x="137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AutoShape 6" descr="Tìm hiểu cơ bản về ngôn ngữ lập trình ASP.NET | BKHOST">
            <a:extLst>
              <a:ext uri="{FF2B5EF4-FFF2-40B4-BE49-F238E27FC236}">
                <a16:creationId xmlns:a16="http://schemas.microsoft.com/office/drawing/2014/main" id="{4ABA7FFC-C9B1-41DB-9D59-A2CCDBD189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3DB66-D2A2-41A0-A4C5-731756851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261" y="1371500"/>
            <a:ext cx="2463739" cy="727738"/>
          </a:xfrm>
          <a:prstGeom prst="rect">
            <a:avLst/>
          </a:prstGeom>
        </p:spPr>
      </p:pic>
      <p:pic>
        <p:nvPicPr>
          <p:cNvPr id="2058" name="Picture 10" descr="What Is ASP.NET MVC and What Are Its Main Features? Matrid Technologies">
            <a:extLst>
              <a:ext uri="{FF2B5EF4-FFF2-40B4-BE49-F238E27FC236}">
                <a16:creationId xmlns:a16="http://schemas.microsoft.com/office/drawing/2014/main" id="{179D485A-C5D6-4734-8948-F42A8EE4F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01" y="1421313"/>
            <a:ext cx="5158433" cy="248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etting started with LINQ - NashTech Insights">
            <a:extLst>
              <a:ext uri="{FF2B5EF4-FFF2-40B4-BE49-F238E27FC236}">
                <a16:creationId xmlns:a16="http://schemas.microsoft.com/office/drawing/2014/main" id="{6FA92F54-6831-4EF7-B052-559CE496D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260" y="2361208"/>
            <a:ext cx="2463740" cy="12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TM Swiss 721 Black Condensed" panose="02000500000000000000" pitchFamily="2" charset="0"/>
              </a:rPr>
              <a:t>CHỨC NĂNG CHÍNH</a:t>
            </a:r>
            <a:endParaRPr>
              <a:latin typeface="UTM Swiss 721 Black Condensed" panose="02000500000000000000" pitchFamily="2" charset="0"/>
            </a:endParaRPr>
          </a:p>
        </p:txBody>
      </p:sp>
      <p:sp>
        <p:nvSpPr>
          <p:cNvPr id="502" name="Google Shape;502;p42"/>
          <p:cNvSpPr txBox="1">
            <a:spLocks noGrp="1"/>
          </p:cNvSpPr>
          <p:nvPr>
            <p:ph type="subTitle" idx="7"/>
          </p:nvPr>
        </p:nvSpPr>
        <p:spPr>
          <a:xfrm>
            <a:off x="1104905" y="1336264"/>
            <a:ext cx="1978200" cy="11224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Đăng kí, đăng nhập</a:t>
            </a:r>
            <a:endParaRPr>
              <a:latin typeface="+mn-lt"/>
            </a:endParaRPr>
          </a:p>
        </p:txBody>
      </p:sp>
      <p:sp>
        <p:nvSpPr>
          <p:cNvPr id="503" name="Google Shape;503;p42"/>
          <p:cNvSpPr txBox="1">
            <a:spLocks noGrp="1"/>
          </p:cNvSpPr>
          <p:nvPr>
            <p:ph type="subTitle" idx="8"/>
          </p:nvPr>
        </p:nvSpPr>
        <p:spPr>
          <a:xfrm>
            <a:off x="3774427" y="1336263"/>
            <a:ext cx="1978200" cy="11224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Quản lí sản phẩm</a:t>
            </a:r>
            <a:endParaRPr>
              <a:latin typeface="+mn-lt"/>
            </a:endParaRPr>
          </a:p>
        </p:txBody>
      </p:sp>
      <p:sp>
        <p:nvSpPr>
          <p:cNvPr id="504" name="Google Shape;504;p42"/>
          <p:cNvSpPr txBox="1">
            <a:spLocks noGrp="1"/>
          </p:cNvSpPr>
          <p:nvPr>
            <p:ph type="subTitle" idx="9"/>
          </p:nvPr>
        </p:nvSpPr>
        <p:spPr>
          <a:xfrm>
            <a:off x="6441895" y="1336263"/>
            <a:ext cx="1978200" cy="10750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Quản lí người dùng</a:t>
            </a:r>
            <a:endParaRPr>
              <a:latin typeface="+mn-lt"/>
            </a:endParaRPr>
          </a:p>
        </p:txBody>
      </p:sp>
      <p:sp>
        <p:nvSpPr>
          <p:cNvPr id="507" name="Google Shape;507;p42"/>
          <p:cNvSpPr txBox="1">
            <a:spLocks noGrp="1"/>
          </p:cNvSpPr>
          <p:nvPr>
            <p:ph type="subTitle" idx="13"/>
          </p:nvPr>
        </p:nvSpPr>
        <p:spPr>
          <a:xfrm>
            <a:off x="1104905" y="3063349"/>
            <a:ext cx="1978200" cy="946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Quản lí đơn hàng</a:t>
            </a:r>
            <a:endParaRPr>
              <a:latin typeface="+mn-lt"/>
            </a:endParaRPr>
          </a:p>
        </p:txBody>
      </p:sp>
      <p:sp>
        <p:nvSpPr>
          <p:cNvPr id="508" name="Google Shape;508;p42"/>
          <p:cNvSpPr txBox="1">
            <a:spLocks noGrp="1"/>
          </p:cNvSpPr>
          <p:nvPr>
            <p:ph type="subTitle" idx="14"/>
          </p:nvPr>
        </p:nvSpPr>
        <p:spPr>
          <a:xfrm>
            <a:off x="3774427" y="3063350"/>
            <a:ext cx="1978200" cy="12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Quản lí quà tặng, khuyến mãi</a:t>
            </a:r>
            <a:endParaRPr>
              <a:latin typeface="+mn-lt"/>
            </a:endParaRPr>
          </a:p>
        </p:txBody>
      </p:sp>
      <p:sp>
        <p:nvSpPr>
          <p:cNvPr id="509" name="Google Shape;509;p42"/>
          <p:cNvSpPr txBox="1">
            <a:spLocks noGrp="1"/>
          </p:cNvSpPr>
          <p:nvPr>
            <p:ph type="subTitle" idx="15"/>
          </p:nvPr>
        </p:nvSpPr>
        <p:spPr>
          <a:xfrm>
            <a:off x="6441895" y="3063349"/>
            <a:ext cx="1978200" cy="8313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Thống kê</a:t>
            </a:r>
            <a:endParaRPr>
              <a:latin typeface="+mn-lt"/>
            </a:endParaRPr>
          </a:p>
        </p:txBody>
      </p:sp>
      <p:sp>
        <p:nvSpPr>
          <p:cNvPr id="510" name="Google Shape;510;p42"/>
          <p:cNvSpPr/>
          <p:nvPr/>
        </p:nvSpPr>
        <p:spPr>
          <a:xfrm>
            <a:off x="713213" y="1376295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2"/>
          <p:cNvSpPr/>
          <p:nvPr/>
        </p:nvSpPr>
        <p:spPr>
          <a:xfrm>
            <a:off x="3425417" y="1376289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2"/>
          <p:cNvSpPr/>
          <p:nvPr/>
        </p:nvSpPr>
        <p:spPr>
          <a:xfrm>
            <a:off x="6105600" y="1376307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2"/>
          <p:cNvSpPr/>
          <p:nvPr/>
        </p:nvSpPr>
        <p:spPr>
          <a:xfrm>
            <a:off x="713213" y="3095376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2"/>
          <p:cNvSpPr/>
          <p:nvPr/>
        </p:nvSpPr>
        <p:spPr>
          <a:xfrm>
            <a:off x="3425417" y="3095370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2"/>
          <p:cNvSpPr/>
          <p:nvPr/>
        </p:nvSpPr>
        <p:spPr>
          <a:xfrm>
            <a:off x="6105600" y="3095388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6"/>
          <p:cNvSpPr txBox="1">
            <a:spLocks noGrp="1"/>
          </p:cNvSpPr>
          <p:nvPr>
            <p:ph type="title"/>
          </p:nvPr>
        </p:nvSpPr>
        <p:spPr>
          <a:xfrm>
            <a:off x="288879" y="448656"/>
            <a:ext cx="77085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UTM Swiss 721 Black Condensed" panose="02000500000000000000" pitchFamily="2" charset="0"/>
              </a:rPr>
              <a:t>QUY TRÌNH ĐẶT HÀNG</a:t>
            </a:r>
            <a:endParaRPr sz="3500">
              <a:latin typeface="UTM Swiss 721 Black Condensed" panose="02000500000000000000" pitchFamily="2" charset="0"/>
            </a:endParaRPr>
          </a:p>
        </p:txBody>
      </p:sp>
      <p:sp>
        <p:nvSpPr>
          <p:cNvPr id="564" name="Google Shape;564;p46"/>
          <p:cNvSpPr txBox="1"/>
          <p:nvPr/>
        </p:nvSpPr>
        <p:spPr>
          <a:xfrm flipH="1">
            <a:off x="121031" y="1476632"/>
            <a:ext cx="33278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UTM BryantLG" panose="02040603050506020204" pitchFamily="18" charset="0"/>
                <a:ea typeface="Gantari SemiBold"/>
                <a:cs typeface="Gantari SemiBold"/>
                <a:sym typeface="Gantari SemiBold"/>
              </a:rPr>
              <a:t>01.Khách hàng</a:t>
            </a:r>
            <a:endParaRPr sz="2400">
              <a:solidFill>
                <a:srgbClr val="191919"/>
              </a:solidFill>
              <a:latin typeface="UTM BryantLG" panose="02040603050506020204" pitchFamily="18" charset="0"/>
              <a:ea typeface="Gantari SemiBold"/>
              <a:cs typeface="Gantari SemiBold"/>
              <a:sym typeface="Gantari SemiBold"/>
            </a:endParaRPr>
          </a:p>
        </p:txBody>
      </p:sp>
      <p:sp>
        <p:nvSpPr>
          <p:cNvPr id="565" name="Google Shape;565;p46"/>
          <p:cNvSpPr txBox="1"/>
          <p:nvPr/>
        </p:nvSpPr>
        <p:spPr>
          <a:xfrm flipH="1">
            <a:off x="713175" y="2260658"/>
            <a:ext cx="1812300" cy="1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Thêm sản phẩm vào giỏ hàng, tiến hành đặt hàng. Nhập thông tin giao hàng và xác nhận thanh toán</a:t>
            </a:r>
            <a:endParaRPr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" name="Google Shape;566;p46"/>
          <p:cNvSpPr txBox="1"/>
          <p:nvPr/>
        </p:nvSpPr>
        <p:spPr>
          <a:xfrm flipH="1">
            <a:off x="4313792" y="1242981"/>
            <a:ext cx="2413942" cy="806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UTM BryantLG" panose="02040603050506020204" pitchFamily="18" charset="0"/>
                <a:ea typeface="Gantari SemiBold"/>
                <a:cs typeface="Gantari SemiBold"/>
                <a:sym typeface="Gantari SemiBold"/>
              </a:rPr>
              <a:t>03.Đơn vị vận chuyển</a:t>
            </a:r>
            <a:endParaRPr sz="2400">
              <a:solidFill>
                <a:srgbClr val="191919"/>
              </a:solidFill>
              <a:latin typeface="UTM BryantLG" panose="02040603050506020204" pitchFamily="18" charset="0"/>
              <a:ea typeface="Gantari SemiBold"/>
              <a:cs typeface="Gantari SemiBold"/>
              <a:sym typeface="Gantari SemiBold"/>
            </a:endParaRPr>
          </a:p>
        </p:txBody>
      </p:sp>
      <p:sp>
        <p:nvSpPr>
          <p:cNvPr id="567" name="Google Shape;567;p46"/>
          <p:cNvSpPr txBox="1"/>
          <p:nvPr/>
        </p:nvSpPr>
        <p:spPr>
          <a:xfrm flipH="1">
            <a:off x="4640975" y="2260658"/>
            <a:ext cx="1812300" cy="1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Tiến hành lấy hàng, vận chuyển đơn hàng đến khách hàng, lưu thông tin đơn hàng</a:t>
            </a:r>
            <a:endParaRPr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8" name="Google Shape;568;p46"/>
          <p:cNvSpPr txBox="1"/>
          <p:nvPr/>
        </p:nvSpPr>
        <p:spPr>
          <a:xfrm flipH="1">
            <a:off x="1893055" y="4024111"/>
            <a:ext cx="34032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UTM BryantLG" panose="02040603050506020204" pitchFamily="18" charset="0"/>
                <a:ea typeface="Gantari SemiBold"/>
                <a:cs typeface="Gantari SemiBold"/>
                <a:sym typeface="Gantari SemiBold"/>
              </a:rPr>
              <a:t>02.Người quản lí</a:t>
            </a:r>
            <a:endParaRPr sz="2400">
              <a:solidFill>
                <a:srgbClr val="191919"/>
              </a:solidFill>
              <a:latin typeface="UTM BryantLG" panose="02040603050506020204" pitchFamily="18" charset="0"/>
              <a:ea typeface="Gantari SemiBold"/>
              <a:cs typeface="Gantari SemiBold"/>
              <a:sym typeface="Gantari SemiBold"/>
            </a:endParaRPr>
          </a:p>
        </p:txBody>
      </p:sp>
      <p:sp>
        <p:nvSpPr>
          <p:cNvPr id="569" name="Google Shape;569;p46"/>
          <p:cNvSpPr txBox="1"/>
          <p:nvPr/>
        </p:nvSpPr>
        <p:spPr>
          <a:xfrm flipH="1">
            <a:off x="2677075" y="2440382"/>
            <a:ext cx="1812300" cy="1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Xác nhận đơn đặt hàng, đóng gói sản phẩm, xuất hoá đơn và gửi cho bên vận chuyển</a:t>
            </a:r>
            <a:endParaRPr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0" name="Google Shape;570;p46"/>
          <p:cNvSpPr txBox="1"/>
          <p:nvPr/>
        </p:nvSpPr>
        <p:spPr>
          <a:xfrm flipH="1">
            <a:off x="6277692" y="4024182"/>
            <a:ext cx="2227602" cy="88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  <a:latin typeface="UTM BryantLG" panose="02040603050506020204" pitchFamily="18" charset="0"/>
                <a:ea typeface="Gantari SemiBold"/>
                <a:cs typeface="Gantari SemiBold"/>
                <a:sym typeface="Gantari SemiBold"/>
              </a:rPr>
              <a:t>04.Thanh toán</a:t>
            </a:r>
            <a:endParaRPr sz="2400">
              <a:solidFill>
                <a:srgbClr val="191919"/>
              </a:solidFill>
              <a:latin typeface="UTM BryantLG" panose="02040603050506020204" pitchFamily="18" charset="0"/>
              <a:ea typeface="Gantari SemiBold"/>
              <a:cs typeface="Gantari SemiBold"/>
              <a:sym typeface="Gantari SemiBold"/>
            </a:endParaRPr>
          </a:p>
        </p:txBody>
      </p:sp>
      <p:sp>
        <p:nvSpPr>
          <p:cNvPr id="571" name="Google Shape;571;p46"/>
          <p:cNvSpPr txBox="1"/>
          <p:nvPr/>
        </p:nvSpPr>
        <p:spPr>
          <a:xfrm flipH="1">
            <a:off x="6604875" y="2440382"/>
            <a:ext cx="1812300" cy="1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Khách hàng nhận hàng, xác nhận thanh toán cho người giao hàng. Kết thúc đơn hàng</a:t>
            </a:r>
            <a:endParaRPr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2" name="Google Shape;572;p46"/>
          <p:cNvSpPr/>
          <p:nvPr/>
        </p:nvSpPr>
        <p:spPr>
          <a:xfrm rot="5400000">
            <a:off x="7447415" y="3325589"/>
            <a:ext cx="127200" cy="12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/>
          <p:cNvSpPr/>
          <p:nvPr/>
        </p:nvSpPr>
        <p:spPr>
          <a:xfrm rot="5400000">
            <a:off x="5483522" y="1477939"/>
            <a:ext cx="127200" cy="12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6"/>
          <p:cNvSpPr/>
          <p:nvPr/>
        </p:nvSpPr>
        <p:spPr>
          <a:xfrm rot="5400000">
            <a:off x="3519628" y="3325589"/>
            <a:ext cx="127200" cy="12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6"/>
          <p:cNvSpPr/>
          <p:nvPr/>
        </p:nvSpPr>
        <p:spPr>
          <a:xfrm rot="5400000">
            <a:off x="1555687" y="1477939"/>
            <a:ext cx="127200" cy="12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6" name="Google Shape;576;p46"/>
          <p:cNvCxnSpPr>
            <a:stCxn id="575" idx="0"/>
            <a:endCxn id="574" idx="2"/>
          </p:cNvCxnSpPr>
          <p:nvPr/>
        </p:nvCxnSpPr>
        <p:spPr>
          <a:xfrm>
            <a:off x="2262187" y="2120839"/>
            <a:ext cx="678000" cy="1847700"/>
          </a:xfrm>
          <a:prstGeom prst="curvedConnector3">
            <a:avLst>
              <a:gd name="adj1" fmla="val 5001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7" name="Google Shape;577;p46"/>
          <p:cNvCxnSpPr>
            <a:stCxn id="574" idx="0"/>
            <a:endCxn id="573" idx="2"/>
          </p:cNvCxnSpPr>
          <p:nvPr/>
        </p:nvCxnSpPr>
        <p:spPr>
          <a:xfrm rot="10800000" flipH="1">
            <a:off x="4226128" y="2120789"/>
            <a:ext cx="678000" cy="18477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" name="Google Shape;578;p46"/>
          <p:cNvCxnSpPr>
            <a:stCxn id="573" idx="0"/>
            <a:endCxn id="572" idx="2"/>
          </p:cNvCxnSpPr>
          <p:nvPr/>
        </p:nvCxnSpPr>
        <p:spPr>
          <a:xfrm>
            <a:off x="6190022" y="2120839"/>
            <a:ext cx="678000" cy="18477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9" name="Google Shape;579;p46"/>
          <p:cNvSpPr/>
          <p:nvPr/>
        </p:nvSpPr>
        <p:spPr>
          <a:xfrm rot="-1799844">
            <a:off x="6390649" y="-60005"/>
            <a:ext cx="1914823" cy="1315607"/>
          </a:xfrm>
          <a:custGeom>
            <a:avLst/>
            <a:gdLst/>
            <a:ahLst/>
            <a:cxnLst/>
            <a:rect l="l" t="t" r="r" b="b"/>
            <a:pathLst>
              <a:path w="86676" h="59552" extrusionOk="0">
                <a:moveTo>
                  <a:pt x="12186" y="1"/>
                </a:moveTo>
                <a:cubicBezTo>
                  <a:pt x="8578" y="1"/>
                  <a:pt x="4536" y="1253"/>
                  <a:pt x="2253" y="3890"/>
                </a:cubicBezTo>
                <a:cubicBezTo>
                  <a:pt x="748" y="5624"/>
                  <a:pt x="0" y="8229"/>
                  <a:pt x="1065" y="10264"/>
                </a:cubicBezTo>
                <a:cubicBezTo>
                  <a:pt x="2091" y="12229"/>
                  <a:pt x="4396" y="13090"/>
                  <a:pt x="6108" y="14501"/>
                </a:cubicBezTo>
                <a:cubicBezTo>
                  <a:pt x="10265" y="17924"/>
                  <a:pt x="10575" y="24197"/>
                  <a:pt x="13669" y="28604"/>
                </a:cubicBezTo>
                <a:cubicBezTo>
                  <a:pt x="16071" y="32025"/>
                  <a:pt x="20259" y="34018"/>
                  <a:pt x="24417" y="34018"/>
                </a:cubicBezTo>
                <a:cubicBezTo>
                  <a:pt x="25866" y="34018"/>
                  <a:pt x="27311" y="33776"/>
                  <a:pt x="28676" y="33268"/>
                </a:cubicBezTo>
                <a:cubicBezTo>
                  <a:pt x="29887" y="32817"/>
                  <a:pt x="31315" y="32231"/>
                  <a:pt x="32547" y="32231"/>
                </a:cubicBezTo>
                <a:cubicBezTo>
                  <a:pt x="33298" y="32231"/>
                  <a:pt x="33976" y="32449"/>
                  <a:pt x="34487" y="33048"/>
                </a:cubicBezTo>
                <a:cubicBezTo>
                  <a:pt x="35182" y="33861"/>
                  <a:pt x="35168" y="35036"/>
                  <a:pt x="35268" y="36100"/>
                </a:cubicBezTo>
                <a:cubicBezTo>
                  <a:pt x="35807" y="41888"/>
                  <a:pt x="41418" y="46569"/>
                  <a:pt x="47139" y="46569"/>
                </a:cubicBezTo>
                <a:cubicBezTo>
                  <a:pt x="47909" y="46569"/>
                  <a:pt x="48681" y="46484"/>
                  <a:pt x="49443" y="46306"/>
                </a:cubicBezTo>
                <a:cubicBezTo>
                  <a:pt x="52571" y="45573"/>
                  <a:pt x="55581" y="43538"/>
                  <a:pt x="58665" y="43538"/>
                </a:cubicBezTo>
                <a:cubicBezTo>
                  <a:pt x="59188" y="43538"/>
                  <a:pt x="59714" y="43597"/>
                  <a:pt x="60243" y="43731"/>
                </a:cubicBezTo>
                <a:cubicBezTo>
                  <a:pt x="63329" y="44511"/>
                  <a:pt x="65211" y="47574"/>
                  <a:pt x="66522" y="50473"/>
                </a:cubicBezTo>
                <a:cubicBezTo>
                  <a:pt x="67832" y="53373"/>
                  <a:pt x="69058" y="56570"/>
                  <a:pt x="71728" y="58301"/>
                </a:cubicBezTo>
                <a:cubicBezTo>
                  <a:pt x="73074" y="59173"/>
                  <a:pt x="74641" y="59551"/>
                  <a:pt x="76242" y="59551"/>
                </a:cubicBezTo>
                <a:cubicBezTo>
                  <a:pt x="77998" y="59551"/>
                  <a:pt x="79794" y="59096"/>
                  <a:pt x="81382" y="58338"/>
                </a:cubicBezTo>
                <a:cubicBezTo>
                  <a:pt x="83802" y="57183"/>
                  <a:pt x="86047" y="55132"/>
                  <a:pt x="86380" y="52471"/>
                </a:cubicBezTo>
                <a:cubicBezTo>
                  <a:pt x="86675" y="50118"/>
                  <a:pt x="83986" y="46891"/>
                  <a:pt x="81650" y="46891"/>
                </a:cubicBezTo>
                <a:cubicBezTo>
                  <a:pt x="81344" y="46891"/>
                  <a:pt x="81044" y="46946"/>
                  <a:pt x="80757" y="47066"/>
                </a:cubicBezTo>
                <a:cubicBezTo>
                  <a:pt x="80414" y="47210"/>
                  <a:pt x="80066" y="47276"/>
                  <a:pt x="79722" y="47276"/>
                </a:cubicBezTo>
                <a:cubicBezTo>
                  <a:pt x="77885" y="47276"/>
                  <a:pt x="76150" y="45399"/>
                  <a:pt x="75688" y="43465"/>
                </a:cubicBezTo>
                <a:cubicBezTo>
                  <a:pt x="75139" y="41168"/>
                  <a:pt x="75636" y="38737"/>
                  <a:pt x="75213" y="36413"/>
                </a:cubicBezTo>
                <a:cubicBezTo>
                  <a:pt x="74505" y="32527"/>
                  <a:pt x="70974" y="29336"/>
                  <a:pt x="67035" y="29028"/>
                </a:cubicBezTo>
                <a:cubicBezTo>
                  <a:pt x="66777" y="29007"/>
                  <a:pt x="66517" y="28998"/>
                  <a:pt x="66257" y="28998"/>
                </a:cubicBezTo>
                <a:cubicBezTo>
                  <a:pt x="62267" y="28998"/>
                  <a:pt x="58046" y="31223"/>
                  <a:pt x="54331" y="31223"/>
                </a:cubicBezTo>
                <a:cubicBezTo>
                  <a:pt x="52934" y="31223"/>
                  <a:pt x="51608" y="30908"/>
                  <a:pt x="50393" y="30042"/>
                </a:cubicBezTo>
                <a:cubicBezTo>
                  <a:pt x="46448" y="27227"/>
                  <a:pt x="46885" y="20280"/>
                  <a:pt x="42512" y="18193"/>
                </a:cubicBezTo>
                <a:cubicBezTo>
                  <a:pt x="41666" y="17790"/>
                  <a:pt x="40786" y="17641"/>
                  <a:pt x="39884" y="17641"/>
                </a:cubicBezTo>
                <a:cubicBezTo>
                  <a:pt x="37308" y="17641"/>
                  <a:pt x="34548" y="18858"/>
                  <a:pt x="31871" y="18858"/>
                </a:cubicBezTo>
                <a:cubicBezTo>
                  <a:pt x="31516" y="18858"/>
                  <a:pt x="31163" y="18837"/>
                  <a:pt x="30812" y="18788"/>
                </a:cubicBezTo>
                <a:cubicBezTo>
                  <a:pt x="27273" y="18301"/>
                  <a:pt x="24690" y="15178"/>
                  <a:pt x="23089" y="11983"/>
                </a:cubicBezTo>
                <a:cubicBezTo>
                  <a:pt x="21491" y="8788"/>
                  <a:pt x="20461" y="5248"/>
                  <a:pt x="18204" y="2479"/>
                </a:cubicBezTo>
                <a:cubicBezTo>
                  <a:pt x="17146" y="1181"/>
                  <a:pt x="15105" y="190"/>
                  <a:pt x="13433" y="52"/>
                </a:cubicBezTo>
                <a:cubicBezTo>
                  <a:pt x="13025" y="18"/>
                  <a:pt x="12609" y="1"/>
                  <a:pt x="121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46"/>
          <p:cNvGrpSpPr/>
          <p:nvPr/>
        </p:nvGrpSpPr>
        <p:grpSpPr>
          <a:xfrm>
            <a:off x="4575752" y="178046"/>
            <a:ext cx="1462452" cy="836356"/>
            <a:chOff x="4514552" y="3799096"/>
            <a:chExt cx="1462452" cy="836356"/>
          </a:xfrm>
        </p:grpSpPr>
        <p:sp>
          <p:nvSpPr>
            <p:cNvPr id="581" name="Google Shape;581;p46"/>
            <p:cNvSpPr/>
            <p:nvPr/>
          </p:nvSpPr>
          <p:spPr>
            <a:xfrm rot="5400000">
              <a:off x="446280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6"/>
            <p:cNvSpPr/>
            <p:nvPr/>
          </p:nvSpPr>
          <p:spPr>
            <a:xfrm rot="5400000">
              <a:off x="5192401" y="3850847"/>
              <a:ext cx="836356" cy="732852"/>
            </a:xfrm>
            <a:custGeom>
              <a:avLst/>
              <a:gdLst/>
              <a:ahLst/>
              <a:cxnLst/>
              <a:rect l="l" t="t" r="r" b="b"/>
              <a:pathLst>
                <a:path w="37857" h="33172" extrusionOk="0">
                  <a:moveTo>
                    <a:pt x="27569" y="1"/>
                  </a:moveTo>
                  <a:cubicBezTo>
                    <a:pt x="27356" y="1"/>
                    <a:pt x="27152" y="125"/>
                    <a:pt x="27062" y="336"/>
                  </a:cubicBezTo>
                  <a:cubicBezTo>
                    <a:pt x="24878" y="5448"/>
                    <a:pt x="21068" y="10619"/>
                    <a:pt x="16286" y="13349"/>
                  </a:cubicBezTo>
                  <a:cubicBezTo>
                    <a:pt x="13217" y="15101"/>
                    <a:pt x="9684" y="16015"/>
                    <a:pt x="6153" y="16015"/>
                  </a:cubicBezTo>
                  <a:cubicBezTo>
                    <a:pt x="4786" y="16015"/>
                    <a:pt x="3419" y="15878"/>
                    <a:pt x="2080" y="15600"/>
                  </a:cubicBezTo>
                  <a:cubicBezTo>
                    <a:pt x="2011" y="15585"/>
                    <a:pt x="1941" y="15577"/>
                    <a:pt x="1873" y="15577"/>
                  </a:cubicBezTo>
                  <a:cubicBezTo>
                    <a:pt x="1618" y="15577"/>
                    <a:pt x="1399" y="15687"/>
                    <a:pt x="1362" y="15953"/>
                  </a:cubicBezTo>
                  <a:cubicBezTo>
                    <a:pt x="1" y="20666"/>
                    <a:pt x="635" y="25549"/>
                    <a:pt x="913" y="30448"/>
                  </a:cubicBezTo>
                  <a:cubicBezTo>
                    <a:pt x="930" y="30757"/>
                    <a:pt x="991" y="31161"/>
                    <a:pt x="1281" y="31265"/>
                  </a:cubicBezTo>
                  <a:cubicBezTo>
                    <a:pt x="4371" y="32382"/>
                    <a:pt x="7441" y="33172"/>
                    <a:pt x="10683" y="33172"/>
                  </a:cubicBezTo>
                  <a:cubicBezTo>
                    <a:pt x="12006" y="33172"/>
                    <a:pt x="13358" y="33040"/>
                    <a:pt x="14752" y="32746"/>
                  </a:cubicBezTo>
                  <a:cubicBezTo>
                    <a:pt x="20765" y="31476"/>
                    <a:pt x="25567" y="28686"/>
                    <a:pt x="30014" y="24446"/>
                  </a:cubicBezTo>
                  <a:cubicBezTo>
                    <a:pt x="34404" y="20258"/>
                    <a:pt x="37781" y="13772"/>
                    <a:pt x="37856" y="7718"/>
                  </a:cubicBezTo>
                  <a:cubicBezTo>
                    <a:pt x="37857" y="7566"/>
                    <a:pt x="37795" y="7415"/>
                    <a:pt x="37688" y="7308"/>
                  </a:cubicBezTo>
                  <a:cubicBezTo>
                    <a:pt x="35861" y="5480"/>
                    <a:pt x="34201" y="4361"/>
                    <a:pt x="32156" y="2719"/>
                  </a:cubicBezTo>
                  <a:cubicBezTo>
                    <a:pt x="30774" y="1610"/>
                    <a:pt x="29778" y="1030"/>
                    <a:pt x="27815" y="59"/>
                  </a:cubicBezTo>
                  <a:cubicBezTo>
                    <a:pt x="27735" y="19"/>
                    <a:pt x="27652" y="1"/>
                    <a:pt x="27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46"/>
          <p:cNvSpPr/>
          <p:nvPr/>
        </p:nvSpPr>
        <p:spPr>
          <a:xfrm>
            <a:off x="7352930" y="1076985"/>
            <a:ext cx="1064197" cy="836322"/>
          </a:xfrm>
          <a:custGeom>
            <a:avLst/>
            <a:gdLst/>
            <a:ahLst/>
            <a:cxnLst/>
            <a:rect l="l" t="t" r="r" b="b"/>
            <a:pathLst>
              <a:path w="36763" h="28891" extrusionOk="0">
                <a:moveTo>
                  <a:pt x="11424" y="1"/>
                </a:moveTo>
                <a:cubicBezTo>
                  <a:pt x="7121" y="1"/>
                  <a:pt x="1996" y="1930"/>
                  <a:pt x="547" y="5945"/>
                </a:cubicBezTo>
                <a:cubicBezTo>
                  <a:pt x="109" y="7159"/>
                  <a:pt x="0" y="8470"/>
                  <a:pt x="48" y="9760"/>
                </a:cubicBezTo>
                <a:cubicBezTo>
                  <a:pt x="110" y="11480"/>
                  <a:pt x="458" y="13220"/>
                  <a:pt x="1308" y="14715"/>
                </a:cubicBezTo>
                <a:cubicBezTo>
                  <a:pt x="3235" y="18108"/>
                  <a:pt x="7286" y="19611"/>
                  <a:pt x="11080" y="20526"/>
                </a:cubicBezTo>
                <a:cubicBezTo>
                  <a:pt x="14874" y="21441"/>
                  <a:pt x="18941" y="22125"/>
                  <a:pt x="21893" y="24677"/>
                </a:cubicBezTo>
                <a:cubicBezTo>
                  <a:pt x="23184" y="25794"/>
                  <a:pt x="24213" y="27236"/>
                  <a:pt x="25687" y="28097"/>
                </a:cubicBezTo>
                <a:cubicBezTo>
                  <a:pt x="26615" y="28640"/>
                  <a:pt x="27664" y="28890"/>
                  <a:pt x="28726" y="28890"/>
                </a:cubicBezTo>
                <a:cubicBezTo>
                  <a:pt x="30716" y="28890"/>
                  <a:pt x="32749" y="28011"/>
                  <a:pt x="34105" y="26524"/>
                </a:cubicBezTo>
                <a:cubicBezTo>
                  <a:pt x="36184" y="24242"/>
                  <a:pt x="36763" y="20842"/>
                  <a:pt x="36050" y="17838"/>
                </a:cubicBezTo>
                <a:cubicBezTo>
                  <a:pt x="35338" y="14834"/>
                  <a:pt x="33993" y="12352"/>
                  <a:pt x="31603" y="9657"/>
                </a:cubicBezTo>
                <a:cubicBezTo>
                  <a:pt x="29139" y="6877"/>
                  <a:pt x="27293" y="5605"/>
                  <a:pt x="23341" y="3411"/>
                </a:cubicBezTo>
                <a:cubicBezTo>
                  <a:pt x="19760" y="1424"/>
                  <a:pt x="16082" y="78"/>
                  <a:pt x="11674" y="3"/>
                </a:cubicBezTo>
                <a:cubicBezTo>
                  <a:pt x="11591" y="1"/>
                  <a:pt x="11507" y="1"/>
                  <a:pt x="114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 Portfolio by Slidesgo">
  <a:themeElements>
    <a:clrScheme name="Simple Light">
      <a:dk1>
        <a:srgbClr val="252525"/>
      </a:dk1>
      <a:lt1>
        <a:srgbClr val="FFF8F3"/>
      </a:lt1>
      <a:dk2>
        <a:srgbClr val="264394"/>
      </a:dk2>
      <a:lt2>
        <a:srgbClr val="EF99A7"/>
      </a:lt2>
      <a:accent1>
        <a:srgbClr val="D69067"/>
      </a:accent1>
      <a:accent2>
        <a:srgbClr val="B7AFA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712</Words>
  <Application>Microsoft Office PowerPoint</Application>
  <PresentationFormat>On-screen Show (16:9)</PresentationFormat>
  <Paragraphs>89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8" baseType="lpstr">
      <vt:lpstr>Times New Roman</vt:lpstr>
      <vt:lpstr>Anaheim</vt:lpstr>
      <vt:lpstr>UTM Nyala</vt:lpstr>
      <vt:lpstr>Open Sans</vt:lpstr>
      <vt:lpstr>Gantari SemiBold</vt:lpstr>
      <vt:lpstr>O</vt:lpstr>
      <vt:lpstr>Nunito Light</vt:lpstr>
      <vt:lpstr>UTM Centur</vt:lpstr>
      <vt:lpstr>Times New Roman (Headings)</vt:lpstr>
      <vt:lpstr>Bebas Neue</vt:lpstr>
      <vt:lpstr>UTM BryantLG</vt:lpstr>
      <vt:lpstr>Calibri</vt:lpstr>
      <vt:lpstr>UTM Swiss 721 Black Condensed</vt:lpstr>
      <vt:lpstr>Oi</vt:lpstr>
      <vt:lpstr>UTM Aurora</vt:lpstr>
      <vt:lpstr>Arial</vt:lpstr>
      <vt:lpstr>Personal Portfolio by Slidesgo</vt:lpstr>
      <vt:lpstr>ĐỒ ÁN TỐT NGHIỆP</vt:lpstr>
      <vt:lpstr>ĐẠI HỌC CÔNG NGHIỆP HÀ NỘI</vt:lpstr>
      <vt:lpstr>NỘI DUNG CHÍNH</vt:lpstr>
      <vt:lpstr>TỔNG QUAN VỀ ĐỀ TÀI</vt:lpstr>
      <vt:lpstr>LÍ DO CHỌN ĐỀ TÀI</vt:lpstr>
      <vt:lpstr>MỤC TIÊU ĐỀ TÀI</vt:lpstr>
      <vt:lpstr>CÔNG NGHỆ SỬ DỤNG</vt:lpstr>
      <vt:lpstr>CHỨC NĂNG CHÍNH</vt:lpstr>
      <vt:lpstr>QUY TRÌNH ĐẶT HÀNG</vt:lpstr>
      <vt:lpstr>PHÂN TÍCH  THIẾT KẾ HỆ THỐNG</vt:lpstr>
      <vt:lpstr>BIỂU ĐỒ USE CASE TỔNG QUÁT</vt:lpstr>
      <vt:lpstr>BIỂU ĐỒ LỚP PHÂN TÍCH</vt:lpstr>
      <vt:lpstr>CƠ SỞ DỮ LIỆU</vt:lpstr>
      <vt:lpstr> DEMO  CHƯƠNG TRÌNH</vt:lpstr>
      <vt:lpstr>Giao diện trang bán hàng</vt:lpstr>
      <vt:lpstr>PowerPoint Presentation</vt:lpstr>
      <vt:lpstr>PowerPoint Presentation</vt:lpstr>
      <vt:lpstr>HƯỚNG PHÁT TRIỂN</vt:lpstr>
      <vt:lpstr>NHỮNG VẤN ĐỀ CHƯA ĐƯỢC GIẢI QUYẾT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TỐT NGHIỆP</dc:title>
  <cp:lastModifiedBy>phsadstyle cokk</cp:lastModifiedBy>
  <cp:revision>33</cp:revision>
  <dcterms:modified xsi:type="dcterms:W3CDTF">2024-05-24T01:41:23Z</dcterms:modified>
</cp:coreProperties>
</file>